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Raleway"/>
      <p:regular r:id="rId30"/>
      <p:bold r:id="rId31"/>
      <p:italic r:id="rId32"/>
      <p:boldItalic r:id="rId33"/>
    </p:embeddedFont>
    <p:embeddedFont>
      <p:font typeface="Roboto"/>
      <p:regular r:id="rId34"/>
      <p:bold r:id="rId35"/>
      <p:italic r:id="rId36"/>
      <p:boldItalic r:id="rId37"/>
    </p:embeddedFont>
    <p:embeddedFont>
      <p:font typeface="Playfair Display"/>
      <p:regular r:id="rId38"/>
      <p:bold r:id="rId39"/>
      <p:italic r:id="rId40"/>
      <p:boldItalic r:id="rId41"/>
    </p:embeddedFont>
    <p:embeddedFont>
      <p:font typeface="Montserrat"/>
      <p:regular r:id="rId42"/>
      <p:bold r:id="rId43"/>
      <p:italic r:id="rId44"/>
      <p:boldItalic r:id="rId45"/>
    </p:embeddedFont>
    <p:embeddedFont>
      <p:font typeface="Oswald"/>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PlayfairDisplay-italic.fntdata"/><Relationship Id="rId20" Type="http://schemas.openxmlformats.org/officeDocument/2006/relationships/slide" Target="slides/slide16.xml"/><Relationship Id="rId42" Type="http://schemas.openxmlformats.org/officeDocument/2006/relationships/font" Target="fonts/Montserrat-regular.fntdata"/><Relationship Id="rId41" Type="http://schemas.openxmlformats.org/officeDocument/2006/relationships/font" Target="fonts/PlayfairDisplay-boldItalic.fntdata"/><Relationship Id="rId22" Type="http://schemas.openxmlformats.org/officeDocument/2006/relationships/slide" Target="slides/slide18.xml"/><Relationship Id="rId44" Type="http://schemas.openxmlformats.org/officeDocument/2006/relationships/font" Target="fonts/Montserrat-italic.fntdata"/><Relationship Id="rId21" Type="http://schemas.openxmlformats.org/officeDocument/2006/relationships/slide" Target="slides/slide17.xml"/><Relationship Id="rId43" Type="http://schemas.openxmlformats.org/officeDocument/2006/relationships/font" Target="fonts/Montserrat-bold.fntdata"/><Relationship Id="rId24" Type="http://schemas.openxmlformats.org/officeDocument/2006/relationships/slide" Target="slides/slide20.xml"/><Relationship Id="rId46" Type="http://schemas.openxmlformats.org/officeDocument/2006/relationships/font" Target="fonts/Oswald-regular.fntdata"/><Relationship Id="rId23" Type="http://schemas.openxmlformats.org/officeDocument/2006/relationships/slide" Target="slides/slide19.xml"/><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Oswald-bold.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7.xml"/><Relationship Id="rId33" Type="http://schemas.openxmlformats.org/officeDocument/2006/relationships/font" Target="fonts/Raleway-boldItalic.fntdata"/><Relationship Id="rId10" Type="http://schemas.openxmlformats.org/officeDocument/2006/relationships/slide" Target="slides/slide6.xml"/><Relationship Id="rId32" Type="http://schemas.openxmlformats.org/officeDocument/2006/relationships/font" Target="fonts/Raleway-italic.fntdata"/><Relationship Id="rId13" Type="http://schemas.openxmlformats.org/officeDocument/2006/relationships/slide" Target="slides/slide9.xml"/><Relationship Id="rId35" Type="http://schemas.openxmlformats.org/officeDocument/2006/relationships/font" Target="fonts/Roboto-bold.fntdata"/><Relationship Id="rId12" Type="http://schemas.openxmlformats.org/officeDocument/2006/relationships/slide" Target="slides/slide8.xml"/><Relationship Id="rId34" Type="http://schemas.openxmlformats.org/officeDocument/2006/relationships/font" Target="fonts/Roboto-regular.fntdata"/><Relationship Id="rId15" Type="http://schemas.openxmlformats.org/officeDocument/2006/relationships/slide" Target="slides/slide11.xml"/><Relationship Id="rId37" Type="http://schemas.openxmlformats.org/officeDocument/2006/relationships/font" Target="fonts/Roboto-boldItalic.fntdata"/><Relationship Id="rId14" Type="http://schemas.openxmlformats.org/officeDocument/2006/relationships/slide" Target="slides/slide10.xml"/><Relationship Id="rId36" Type="http://schemas.openxmlformats.org/officeDocument/2006/relationships/font" Target="fonts/Roboto-italic.fntdata"/><Relationship Id="rId17" Type="http://schemas.openxmlformats.org/officeDocument/2006/relationships/slide" Target="slides/slide13.xml"/><Relationship Id="rId39" Type="http://schemas.openxmlformats.org/officeDocument/2006/relationships/font" Target="fonts/PlayfairDisplay-bold.fntdata"/><Relationship Id="rId16" Type="http://schemas.openxmlformats.org/officeDocument/2006/relationships/slide" Target="slides/slide12.xml"/><Relationship Id="rId38" Type="http://schemas.openxmlformats.org/officeDocument/2006/relationships/font" Target="fonts/PlayfairDisplay-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sz="1800">
              <a:solidFill>
                <a:schemeClr val="accent1"/>
              </a:solidFill>
              <a:latin typeface="Raleway"/>
              <a:ea typeface="Raleway"/>
              <a:cs typeface="Raleway"/>
              <a:sym typeface="Raleway"/>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199" cy="5143499"/>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799"/>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599" cy="2146199"/>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599"/>
            <a:ext cx="42600" cy="84557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599"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899"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899"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199" cy="1786199"/>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599"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buChar char="●"/>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2.jp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pic>
        <p:nvPicPr>
          <p:cNvPr descr="Chalkboard - Free images on Pixabay" id="58" name="Shape 58"/>
          <p:cNvPicPr preferRelativeResize="0"/>
          <p:nvPr/>
        </p:nvPicPr>
        <p:blipFill rotWithShape="1">
          <a:blip r:embed="rId3">
            <a:alphaModFix/>
          </a:blip>
          <a:srcRect b="7213" l="0" r="0" t="7213"/>
          <a:stretch/>
        </p:blipFill>
        <p:spPr>
          <a:xfrm>
            <a:off x="-200" y="0"/>
            <a:ext cx="9144400" cy="5143500"/>
          </a:xfrm>
          <a:prstGeom prst="rect">
            <a:avLst/>
          </a:prstGeom>
          <a:noFill/>
          <a:ln>
            <a:noFill/>
          </a:ln>
        </p:spPr>
      </p:pic>
      <p:sp>
        <p:nvSpPr>
          <p:cNvPr id="59" name="Shape 59"/>
          <p:cNvSpPr txBox="1"/>
          <p:nvPr>
            <p:ph idx="4294967295" type="body"/>
          </p:nvPr>
        </p:nvSpPr>
        <p:spPr>
          <a:xfrm>
            <a:off x="381000" y="4061050"/>
            <a:ext cx="5160000" cy="701399"/>
          </a:xfrm>
          <a:prstGeom prst="rect">
            <a:avLst/>
          </a:prstGeom>
          <a:solidFill>
            <a:schemeClr val="lt1"/>
          </a:solidFill>
        </p:spPr>
        <p:txBody>
          <a:bodyPr anchorCtr="0" anchor="ctr" bIns="91425" lIns="91425" rIns="91425" tIns="91425">
            <a:noAutofit/>
          </a:bodyPr>
          <a:lstStyle/>
          <a:p>
            <a:pPr lvl="0">
              <a:lnSpc>
                <a:spcPct val="100000"/>
              </a:lnSpc>
              <a:spcBef>
                <a:spcPts val="0"/>
              </a:spcBef>
              <a:spcAft>
                <a:spcPts val="0"/>
              </a:spcAft>
              <a:buNone/>
            </a:pPr>
            <a:r>
              <a:rPr lang="en" sz="2400"/>
              <a:t>Student Guide: Google Classroom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62374" y="152400"/>
            <a:ext cx="8939023" cy="4838700"/>
          </a:xfrm>
          <a:prstGeom prst="rect">
            <a:avLst/>
          </a:prstGeom>
          <a:noFill/>
          <a:ln>
            <a:noFill/>
          </a:ln>
        </p:spPr>
      </p:pic>
      <p:cxnSp>
        <p:nvCxnSpPr>
          <p:cNvPr id="119" name="Shape 119"/>
          <p:cNvCxnSpPr/>
          <p:nvPr/>
        </p:nvCxnSpPr>
        <p:spPr>
          <a:xfrm>
            <a:off x="1578350" y="2950850"/>
            <a:ext cx="1461600" cy="0"/>
          </a:xfrm>
          <a:prstGeom prst="straightConnector1">
            <a:avLst/>
          </a:prstGeom>
          <a:noFill/>
          <a:ln cap="flat" cmpd="sng" w="76200">
            <a:solidFill>
              <a:srgbClr val="FF0000"/>
            </a:solidFill>
            <a:prstDash val="solid"/>
            <a:round/>
            <a:headEnd len="lg" w="lg" type="none"/>
            <a:tailEnd len="lg" w="lg" type="triangle"/>
          </a:ln>
        </p:spPr>
      </p:cxnSp>
      <p:sp>
        <p:nvSpPr>
          <p:cNvPr id="120" name="Shape 120"/>
          <p:cNvSpPr txBox="1"/>
          <p:nvPr/>
        </p:nvSpPr>
        <p:spPr>
          <a:xfrm>
            <a:off x="5739500" y="3163850"/>
            <a:ext cx="3065700" cy="1274400"/>
          </a:xfrm>
          <a:prstGeom prst="rect">
            <a:avLst/>
          </a:prstGeom>
          <a:solidFill>
            <a:srgbClr val="EA9999"/>
          </a:solidFill>
          <a:ln>
            <a:noFill/>
          </a:ln>
        </p:spPr>
        <p:txBody>
          <a:bodyPr anchorCtr="0" anchor="t" bIns="91425" lIns="91425" rIns="91425" tIns="91425">
            <a:noAutofit/>
          </a:bodyPr>
          <a:lstStyle/>
          <a:p>
            <a:pPr lvl="0">
              <a:spcBef>
                <a:spcPts val="0"/>
              </a:spcBef>
              <a:buNone/>
            </a:pPr>
            <a:r>
              <a:rPr b="1" lang="en" sz="1800">
                <a:solidFill>
                  <a:srgbClr val="212121"/>
                </a:solidFill>
                <a:latin typeface="Playfair Display"/>
                <a:ea typeface="Playfair Display"/>
                <a:cs typeface="Playfair Display"/>
                <a:sym typeface="Playfair Display"/>
              </a:rPr>
              <a:t>Enter our class code to join:</a:t>
            </a:r>
          </a:p>
          <a:p>
            <a:pPr lvl="0" rtl="0" algn="ctr">
              <a:spcBef>
                <a:spcPts val="0"/>
              </a:spcBef>
              <a:buNone/>
            </a:pPr>
            <a:r>
              <a:rPr b="1" lang="en" sz="1800">
                <a:solidFill>
                  <a:srgbClr val="212121"/>
                </a:solidFill>
                <a:latin typeface="Playfair Display"/>
                <a:ea typeface="Playfair Display"/>
                <a:cs typeface="Playfair Display"/>
                <a:sym typeface="Playfair Display"/>
              </a:rPr>
              <a:t>CODE</a:t>
            </a:r>
          </a:p>
          <a:p>
            <a:pPr lvl="0" rtl="0">
              <a:spcBef>
                <a:spcPts val="0"/>
              </a:spcBef>
              <a:buNone/>
            </a:pPr>
            <a:r>
              <a:rPr b="1" lang="en" sz="1800">
                <a:solidFill>
                  <a:srgbClr val="212121"/>
                </a:solidFill>
                <a:latin typeface="Playfair Display"/>
                <a:ea typeface="Playfair Display"/>
                <a:cs typeface="Playfair Display"/>
                <a:sym typeface="Playfair Display"/>
              </a:rPr>
              <a:t> </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35650" y="0"/>
            <a:ext cx="8769673" cy="4991098"/>
          </a:xfrm>
          <a:prstGeom prst="rect">
            <a:avLst/>
          </a:prstGeom>
          <a:noFill/>
          <a:ln>
            <a:noFill/>
          </a:ln>
        </p:spPr>
      </p:pic>
      <p:sp>
        <p:nvSpPr>
          <p:cNvPr id="126" name="Shape 126"/>
          <p:cNvSpPr txBox="1"/>
          <p:nvPr/>
        </p:nvSpPr>
        <p:spPr>
          <a:xfrm>
            <a:off x="4313550" y="3359925"/>
            <a:ext cx="3065700" cy="1274400"/>
          </a:xfrm>
          <a:prstGeom prst="rect">
            <a:avLst/>
          </a:prstGeom>
          <a:solidFill>
            <a:srgbClr val="EA9999"/>
          </a:solidFill>
          <a:ln>
            <a:noFill/>
          </a:ln>
        </p:spPr>
        <p:txBody>
          <a:bodyPr anchorCtr="0" anchor="t" bIns="91425" lIns="91425" rIns="91425" tIns="91425">
            <a:noAutofit/>
          </a:bodyPr>
          <a:lstStyle/>
          <a:p>
            <a:pPr lvl="0" rtl="0" algn="ctr">
              <a:spcBef>
                <a:spcPts val="0"/>
              </a:spcBef>
              <a:buNone/>
            </a:pPr>
            <a:r>
              <a:rPr b="1" lang="en" sz="1800">
                <a:solidFill>
                  <a:srgbClr val="212121"/>
                </a:solidFill>
                <a:latin typeface="Playfair Display"/>
                <a:ea typeface="Playfair Display"/>
                <a:cs typeface="Playfair Display"/>
                <a:sym typeface="Playfair Display"/>
              </a:rPr>
              <a:t>Here’s what our Google Classroom Home screen will look like.</a:t>
            </a:r>
          </a:p>
          <a:p>
            <a:pPr lvl="0" rtl="0" algn="ctr">
              <a:spcBef>
                <a:spcPts val="0"/>
              </a:spcBef>
              <a:buNone/>
            </a:pPr>
            <a:r>
              <a:rPr b="1" lang="en" sz="1800">
                <a:solidFill>
                  <a:srgbClr val="212121"/>
                </a:solidFill>
                <a:latin typeface="Playfair Display"/>
                <a:ea typeface="Playfair Display"/>
                <a:cs typeface="Playfair Display"/>
                <a:sym typeface="Playfair Display"/>
              </a:rPr>
              <a:t>Welcome Home!</a:t>
            </a:r>
          </a:p>
          <a:p>
            <a:pPr lvl="0" rtl="0">
              <a:spcBef>
                <a:spcPts val="0"/>
              </a:spcBef>
              <a:buNone/>
            </a:pPr>
            <a:r>
              <a:rPr b="1" lang="en" sz="1800">
                <a:solidFill>
                  <a:srgbClr val="212121"/>
                </a:solidFill>
                <a:latin typeface="Playfair Display"/>
                <a:ea typeface="Playfair Display"/>
                <a:cs typeface="Playfair Display"/>
                <a:sym typeface="Playfair Display"/>
              </a:rPr>
              <a:t> </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327875" y="959450"/>
            <a:ext cx="4045200" cy="1786200"/>
          </a:xfrm>
          <a:prstGeom prst="rect">
            <a:avLst/>
          </a:prstGeom>
        </p:spPr>
        <p:txBody>
          <a:bodyPr anchorCtr="0" anchor="b" bIns="91425" lIns="91425" rIns="91425" tIns="91425">
            <a:noAutofit/>
          </a:bodyPr>
          <a:lstStyle/>
          <a:p>
            <a:pPr lvl="0" rtl="0">
              <a:spcBef>
                <a:spcPts val="0"/>
              </a:spcBef>
              <a:buNone/>
            </a:pPr>
            <a:r>
              <a:rPr lang="en"/>
              <a:t>Step 3: Student Desktop in Google Classroom</a:t>
            </a:r>
          </a:p>
        </p:txBody>
      </p:sp>
      <p:sp>
        <p:nvSpPr>
          <p:cNvPr id="132" name="Shape 132"/>
          <p:cNvSpPr txBox="1"/>
          <p:nvPr>
            <p:ph idx="1" type="subTitle"/>
          </p:nvPr>
        </p:nvSpPr>
        <p:spPr>
          <a:xfrm>
            <a:off x="175475" y="2825875"/>
            <a:ext cx="4197600" cy="1345500"/>
          </a:xfrm>
          <a:prstGeom prst="rect">
            <a:avLst/>
          </a:prstGeom>
        </p:spPr>
        <p:txBody>
          <a:bodyPr anchorCtr="0" anchor="t" bIns="91425" lIns="91425" rIns="91425" tIns="91425">
            <a:noAutofit/>
          </a:bodyPr>
          <a:lstStyle/>
          <a:p>
            <a:pPr lvl="0" rtl="0">
              <a:spcBef>
                <a:spcPts val="0"/>
              </a:spcBef>
              <a:buNone/>
            </a:pPr>
            <a:r>
              <a:rPr lang="en" sz="2400"/>
              <a:t>There are three main sections that we will use in Google Classroom:</a:t>
            </a:r>
          </a:p>
          <a:p>
            <a:pPr lvl="0" rtl="0">
              <a:spcBef>
                <a:spcPts val="0"/>
              </a:spcBef>
              <a:buNone/>
            </a:pPr>
            <a:r>
              <a:t/>
            </a:r>
            <a:endParaRPr/>
          </a:p>
          <a:p>
            <a:pPr lvl="0" rtl="0">
              <a:spcBef>
                <a:spcPts val="0"/>
              </a:spcBef>
              <a:buNone/>
            </a:pPr>
            <a:r>
              <a:t/>
            </a:r>
            <a:endParaRPr b="1" sz="3000"/>
          </a:p>
          <a:p>
            <a:pPr lvl="0" rtl="0">
              <a:spcBef>
                <a:spcPts val="0"/>
              </a:spcBef>
              <a:buNone/>
            </a:pPr>
            <a:r>
              <a:t/>
            </a:r>
            <a:endParaRPr/>
          </a:p>
        </p:txBody>
      </p:sp>
      <p:sp>
        <p:nvSpPr>
          <p:cNvPr id="133" name="Shape 133"/>
          <p:cNvSpPr txBox="1"/>
          <p:nvPr>
            <p:ph idx="2" type="body"/>
          </p:nvPr>
        </p:nvSpPr>
        <p:spPr>
          <a:xfrm>
            <a:off x="4839375" y="724200"/>
            <a:ext cx="4197600" cy="3695100"/>
          </a:xfrm>
          <a:prstGeom prst="rect">
            <a:avLst/>
          </a:prstGeom>
        </p:spPr>
        <p:txBody>
          <a:bodyPr anchorCtr="0" anchor="ctr" bIns="91425" lIns="91425" rIns="91425" tIns="91425">
            <a:noAutofit/>
          </a:bodyPr>
          <a:lstStyle/>
          <a:p>
            <a:pPr lvl="0" rtl="0" algn="ctr">
              <a:spcBef>
                <a:spcPts val="0"/>
              </a:spcBef>
              <a:buNone/>
            </a:pPr>
            <a:r>
              <a:t/>
            </a:r>
            <a:endParaRPr sz="7200"/>
          </a:p>
          <a:p>
            <a:pPr lvl="0" rtl="0" algn="ctr">
              <a:spcBef>
                <a:spcPts val="0"/>
              </a:spcBef>
              <a:buNone/>
            </a:pPr>
            <a:r>
              <a:rPr lang="en" sz="3600"/>
              <a:t>Stream</a:t>
            </a:r>
          </a:p>
          <a:p>
            <a:pPr lvl="0" rtl="0" algn="ctr">
              <a:spcBef>
                <a:spcPts val="0"/>
              </a:spcBef>
              <a:buNone/>
            </a:pPr>
            <a:r>
              <a:rPr lang="en" sz="3600"/>
              <a:t>Classmates</a:t>
            </a:r>
          </a:p>
          <a:p>
            <a:pPr lvl="0" rtl="0" algn="ctr">
              <a:spcBef>
                <a:spcPts val="0"/>
              </a:spcBef>
              <a:buNone/>
            </a:pPr>
            <a:r>
              <a:rPr lang="en" sz="3600"/>
              <a:t>About</a:t>
            </a:r>
          </a:p>
          <a:p>
            <a:pPr lvl="0" rtl="0">
              <a:spcBef>
                <a:spcPts val="0"/>
              </a:spcBef>
              <a:buNone/>
            </a:pPr>
            <a:r>
              <a:t/>
            </a:r>
            <a:endParaRPr sz="2400"/>
          </a:p>
          <a:p>
            <a:pPr lvl="0" rtl="0">
              <a:spcBef>
                <a:spcPts val="0"/>
              </a:spcBef>
              <a:buNone/>
            </a:pPr>
            <a:r>
              <a:rPr lang="en" sz="2400"/>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152400" y="152400"/>
            <a:ext cx="8742051" cy="4838699"/>
          </a:xfrm>
          <a:prstGeom prst="rect">
            <a:avLst/>
          </a:prstGeom>
          <a:noFill/>
          <a:ln>
            <a:noFill/>
          </a:ln>
        </p:spPr>
      </p:pic>
      <p:cxnSp>
        <p:nvCxnSpPr>
          <p:cNvPr id="139" name="Shape 139"/>
          <p:cNvCxnSpPr/>
          <p:nvPr/>
        </p:nvCxnSpPr>
        <p:spPr>
          <a:xfrm>
            <a:off x="1595300" y="864500"/>
            <a:ext cx="1809300" cy="935700"/>
          </a:xfrm>
          <a:prstGeom prst="straightConnector1">
            <a:avLst/>
          </a:prstGeom>
          <a:noFill/>
          <a:ln cap="flat" cmpd="sng" w="76200">
            <a:solidFill>
              <a:schemeClr val="lt1"/>
            </a:solidFill>
            <a:prstDash val="solid"/>
            <a:round/>
            <a:headEnd len="lg" w="lg" type="none"/>
            <a:tailEnd len="lg" w="lg" type="triangle"/>
          </a:ln>
        </p:spPr>
      </p:cxnSp>
      <p:sp>
        <p:nvSpPr>
          <p:cNvPr id="140" name="Shape 140"/>
          <p:cNvSpPr txBox="1"/>
          <p:nvPr/>
        </p:nvSpPr>
        <p:spPr>
          <a:xfrm>
            <a:off x="4277900" y="3368825"/>
            <a:ext cx="4384800" cy="13461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sz="1800">
                <a:solidFill>
                  <a:srgbClr val="212121"/>
                </a:solidFill>
                <a:latin typeface="Playfair Display"/>
                <a:ea typeface="Playfair Display"/>
                <a:cs typeface="Playfair Display"/>
                <a:sym typeface="Playfair Display"/>
              </a:rPr>
              <a:t>Stream</a:t>
            </a:r>
          </a:p>
          <a:p>
            <a:pPr indent="-342900" lvl="0" marL="457200" rtl="0">
              <a:spcBef>
                <a:spcPts val="0"/>
              </a:spcBef>
              <a:buClr>
                <a:srgbClr val="212121"/>
              </a:buClr>
              <a:buSzPct val="100000"/>
              <a:buFont typeface="Playfair Display"/>
              <a:buChar char="●"/>
            </a:pPr>
            <a:r>
              <a:rPr lang="en" sz="1800">
                <a:solidFill>
                  <a:srgbClr val="212121"/>
                </a:solidFill>
                <a:latin typeface="Playfair Display"/>
                <a:ea typeface="Playfair Display"/>
                <a:cs typeface="Playfair Display"/>
                <a:sym typeface="Playfair Display"/>
              </a:rPr>
              <a:t>Work Due</a:t>
            </a:r>
          </a:p>
          <a:p>
            <a:pPr indent="-342900" lvl="0" marL="457200" rtl="0">
              <a:spcBef>
                <a:spcPts val="0"/>
              </a:spcBef>
              <a:buClr>
                <a:srgbClr val="212121"/>
              </a:buClr>
              <a:buSzPct val="100000"/>
              <a:buFont typeface="Playfair Display"/>
              <a:buChar char="●"/>
            </a:pPr>
            <a:r>
              <a:rPr lang="en" sz="1800">
                <a:solidFill>
                  <a:srgbClr val="212121"/>
                </a:solidFill>
                <a:latin typeface="Playfair Display"/>
                <a:ea typeface="Playfair Display"/>
                <a:cs typeface="Playfair Display"/>
                <a:sym typeface="Playfair Display"/>
              </a:rPr>
              <a:t>Class Posts</a:t>
            </a:r>
          </a:p>
          <a:p>
            <a:pPr indent="-342900" lvl="0" marL="457200">
              <a:spcBef>
                <a:spcPts val="0"/>
              </a:spcBef>
              <a:buClr>
                <a:srgbClr val="212121"/>
              </a:buClr>
              <a:buSzPct val="100000"/>
              <a:buFont typeface="Playfair Display"/>
              <a:buChar char="●"/>
            </a:pPr>
            <a:r>
              <a:rPr lang="en" sz="1800">
                <a:solidFill>
                  <a:srgbClr val="212121"/>
                </a:solidFill>
                <a:latin typeface="Playfair Display"/>
                <a:ea typeface="Playfair Display"/>
                <a:cs typeface="Playfair Display"/>
                <a:sym typeface="Playfair Display"/>
              </a:rPr>
              <a:t>Teacher Announcement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id="145" name="Shape 145"/>
          <p:cNvPicPr preferRelativeResize="0"/>
          <p:nvPr/>
        </p:nvPicPr>
        <p:blipFill>
          <a:blip r:embed="rId3">
            <a:alphaModFix/>
          </a:blip>
          <a:stretch>
            <a:fillRect/>
          </a:stretch>
        </p:blipFill>
        <p:spPr>
          <a:xfrm>
            <a:off x="152400" y="152400"/>
            <a:ext cx="8795526" cy="4838699"/>
          </a:xfrm>
          <a:prstGeom prst="rect">
            <a:avLst/>
          </a:prstGeom>
          <a:noFill/>
          <a:ln>
            <a:noFill/>
          </a:ln>
        </p:spPr>
      </p:pic>
      <p:cxnSp>
        <p:nvCxnSpPr>
          <p:cNvPr id="146" name="Shape 146"/>
          <p:cNvCxnSpPr/>
          <p:nvPr/>
        </p:nvCxnSpPr>
        <p:spPr>
          <a:xfrm>
            <a:off x="4572000" y="632775"/>
            <a:ext cx="0" cy="971400"/>
          </a:xfrm>
          <a:prstGeom prst="straightConnector1">
            <a:avLst/>
          </a:prstGeom>
          <a:noFill/>
          <a:ln cap="flat" cmpd="sng" w="76200">
            <a:solidFill>
              <a:schemeClr val="lt1"/>
            </a:solidFill>
            <a:prstDash val="solid"/>
            <a:round/>
            <a:headEnd len="lg" w="lg" type="none"/>
            <a:tailEnd len="lg" w="lg" type="triangle"/>
          </a:ln>
        </p:spPr>
      </p:cxnSp>
      <p:sp>
        <p:nvSpPr>
          <p:cNvPr id="147" name="Shape 147"/>
          <p:cNvSpPr txBox="1"/>
          <p:nvPr/>
        </p:nvSpPr>
        <p:spPr>
          <a:xfrm>
            <a:off x="4277900" y="3368825"/>
            <a:ext cx="4384800" cy="13461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sz="1800">
                <a:solidFill>
                  <a:srgbClr val="212121"/>
                </a:solidFill>
                <a:latin typeface="Playfair Display"/>
                <a:ea typeface="Playfair Display"/>
                <a:cs typeface="Playfair Display"/>
                <a:sym typeface="Playfair Display"/>
              </a:rPr>
              <a:t>Classmates</a:t>
            </a:r>
          </a:p>
          <a:p>
            <a:pPr indent="-342900" lvl="0" marL="457200" rtl="0">
              <a:spcBef>
                <a:spcPts val="0"/>
              </a:spcBef>
              <a:buClr>
                <a:srgbClr val="212121"/>
              </a:buClr>
              <a:buSzPct val="100000"/>
              <a:buFont typeface="Playfair Display"/>
              <a:buChar char="●"/>
            </a:pPr>
            <a:r>
              <a:rPr lang="en" sz="1800">
                <a:solidFill>
                  <a:srgbClr val="212121"/>
                </a:solidFill>
                <a:latin typeface="Playfair Display"/>
                <a:ea typeface="Playfair Display"/>
                <a:cs typeface="Playfair Display"/>
                <a:sym typeface="Playfair Display"/>
              </a:rPr>
              <a:t>View Class list</a:t>
            </a:r>
          </a:p>
          <a:p>
            <a:pPr indent="-342900" lvl="0" marL="457200" rtl="0">
              <a:spcBef>
                <a:spcPts val="0"/>
              </a:spcBef>
              <a:buClr>
                <a:srgbClr val="212121"/>
              </a:buClr>
              <a:buSzPct val="100000"/>
              <a:buFont typeface="Playfair Display"/>
              <a:buChar char="●"/>
            </a:pPr>
            <a:r>
              <a:rPr lang="en" sz="1800">
                <a:solidFill>
                  <a:srgbClr val="212121"/>
                </a:solidFill>
                <a:latin typeface="Playfair Display"/>
                <a:ea typeface="Playfair Display"/>
                <a:cs typeface="Playfair Display"/>
                <a:sym typeface="Playfair Display"/>
              </a:rPr>
              <a:t>Email classmates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152400" y="152400"/>
            <a:ext cx="7458700" cy="4535449"/>
          </a:xfrm>
          <a:prstGeom prst="rect">
            <a:avLst/>
          </a:prstGeom>
          <a:noFill/>
          <a:ln>
            <a:noFill/>
          </a:ln>
        </p:spPr>
      </p:pic>
      <p:cxnSp>
        <p:nvCxnSpPr>
          <p:cNvPr id="153" name="Shape 153"/>
          <p:cNvCxnSpPr/>
          <p:nvPr/>
        </p:nvCxnSpPr>
        <p:spPr>
          <a:xfrm>
            <a:off x="4447175" y="427800"/>
            <a:ext cx="0" cy="971400"/>
          </a:xfrm>
          <a:prstGeom prst="straightConnector1">
            <a:avLst/>
          </a:prstGeom>
          <a:noFill/>
          <a:ln cap="flat" cmpd="sng" w="76200">
            <a:solidFill>
              <a:schemeClr val="lt1"/>
            </a:solidFill>
            <a:prstDash val="solid"/>
            <a:round/>
            <a:headEnd len="lg" w="lg" type="none"/>
            <a:tailEnd len="lg" w="lg" type="triangle"/>
          </a:ln>
        </p:spPr>
      </p:cxnSp>
      <p:sp>
        <p:nvSpPr>
          <p:cNvPr id="154" name="Shape 154"/>
          <p:cNvSpPr txBox="1"/>
          <p:nvPr/>
        </p:nvSpPr>
        <p:spPr>
          <a:xfrm>
            <a:off x="6140700" y="971425"/>
            <a:ext cx="3003300" cy="9714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sz="1800">
                <a:solidFill>
                  <a:srgbClr val="212121"/>
                </a:solidFill>
                <a:latin typeface="Playfair Display"/>
                <a:ea typeface="Playfair Display"/>
                <a:cs typeface="Playfair Display"/>
                <a:sym typeface="Playfair Display"/>
              </a:rPr>
              <a:t>Calendar</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indent="-228600" lvl="0" marL="457200" rtl="0">
              <a:spcBef>
                <a:spcPts val="0"/>
              </a:spcBef>
              <a:buClr>
                <a:srgbClr val="212121"/>
              </a:buClr>
              <a:buFont typeface="Playfair Display"/>
              <a:buChar char="●"/>
            </a:pPr>
            <a:r>
              <a:rPr b="1" lang="en">
                <a:solidFill>
                  <a:srgbClr val="212121"/>
                </a:solidFill>
                <a:latin typeface="Playfair Display"/>
                <a:ea typeface="Playfair Display"/>
                <a:cs typeface="Playfair Display"/>
                <a:sym typeface="Playfair Display"/>
              </a:rPr>
              <a:t>Assignment due Dates</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sp>
        <p:nvSpPr>
          <p:cNvPr id="155" name="Shape 155"/>
          <p:cNvSpPr txBox="1"/>
          <p:nvPr/>
        </p:nvSpPr>
        <p:spPr>
          <a:xfrm>
            <a:off x="6042525" y="3146550"/>
            <a:ext cx="3039300" cy="12471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sz="1800">
                <a:solidFill>
                  <a:srgbClr val="212121"/>
                </a:solidFill>
                <a:latin typeface="Playfair Display"/>
                <a:ea typeface="Playfair Display"/>
                <a:cs typeface="Playfair Display"/>
                <a:sym typeface="Playfair Display"/>
              </a:rPr>
              <a:t>Classroom Materials:</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indent="-228600" lvl="0" marL="457200" rtl="0">
              <a:spcBef>
                <a:spcPts val="0"/>
              </a:spcBef>
              <a:buClr>
                <a:srgbClr val="212121"/>
              </a:buClr>
              <a:buFont typeface="Playfair Display"/>
              <a:buChar char="●"/>
            </a:pPr>
            <a:r>
              <a:rPr b="1" lang="en">
                <a:solidFill>
                  <a:srgbClr val="212121"/>
                </a:solidFill>
                <a:latin typeface="Playfair Display"/>
                <a:ea typeface="Playfair Display"/>
                <a:cs typeface="Playfair Display"/>
                <a:sym typeface="Playfair Display"/>
              </a:rPr>
              <a:t>Class Syllabus (Overview)</a:t>
            </a:r>
          </a:p>
          <a:p>
            <a:pPr indent="-228600" lvl="0" marL="457200" rtl="0">
              <a:spcBef>
                <a:spcPts val="0"/>
              </a:spcBef>
              <a:buClr>
                <a:srgbClr val="212121"/>
              </a:buClr>
              <a:buFont typeface="Playfair Display"/>
              <a:buChar char="●"/>
            </a:pPr>
            <a:r>
              <a:rPr b="1" lang="en">
                <a:solidFill>
                  <a:srgbClr val="212121"/>
                </a:solidFill>
                <a:latin typeface="Playfair Display"/>
                <a:ea typeface="Playfair Display"/>
                <a:cs typeface="Playfair Display"/>
                <a:sym typeface="Playfair Display"/>
              </a:rPr>
              <a:t>Powerpoint Notes</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cxnSp>
        <p:nvCxnSpPr>
          <p:cNvPr id="156" name="Shape 156"/>
          <p:cNvCxnSpPr/>
          <p:nvPr/>
        </p:nvCxnSpPr>
        <p:spPr>
          <a:xfrm flipH="1">
            <a:off x="5106725" y="1577500"/>
            <a:ext cx="980400" cy="998100"/>
          </a:xfrm>
          <a:prstGeom prst="straightConnector1">
            <a:avLst/>
          </a:prstGeom>
          <a:noFill/>
          <a:ln cap="flat" cmpd="sng" w="28575">
            <a:solidFill>
              <a:srgbClr val="00FF00"/>
            </a:solidFill>
            <a:prstDash val="solid"/>
            <a:round/>
            <a:headEnd len="lg" w="lg" type="none"/>
            <a:tailEnd len="lg" w="lg" type="triangle"/>
          </a:ln>
        </p:spPr>
      </p:cxnSp>
      <p:cxnSp>
        <p:nvCxnSpPr>
          <p:cNvPr id="157" name="Shape 157"/>
          <p:cNvCxnSpPr/>
          <p:nvPr/>
        </p:nvCxnSpPr>
        <p:spPr>
          <a:xfrm rot="10800000">
            <a:off x="4447175" y="3457875"/>
            <a:ext cx="1559700" cy="9000"/>
          </a:xfrm>
          <a:prstGeom prst="straightConnector1">
            <a:avLst/>
          </a:prstGeom>
          <a:noFill/>
          <a:ln cap="flat" cmpd="sng" w="28575">
            <a:solidFill>
              <a:srgbClr val="00FF00"/>
            </a:solidFill>
            <a:prstDash val="solid"/>
            <a:round/>
            <a:headEnd len="lg" w="lg"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27875" y="-62375"/>
            <a:ext cx="4045200" cy="1786200"/>
          </a:xfrm>
          <a:prstGeom prst="rect">
            <a:avLst/>
          </a:prstGeom>
        </p:spPr>
        <p:txBody>
          <a:bodyPr anchorCtr="0" anchor="b" bIns="91425" lIns="91425" rIns="91425" tIns="91425">
            <a:noAutofit/>
          </a:bodyPr>
          <a:lstStyle/>
          <a:p>
            <a:pPr lvl="0" rtl="0">
              <a:spcBef>
                <a:spcPts val="0"/>
              </a:spcBef>
              <a:buNone/>
            </a:pPr>
            <a:r>
              <a:rPr lang="en"/>
              <a:t>Step 4</a:t>
            </a:r>
          </a:p>
        </p:txBody>
      </p:sp>
      <p:sp>
        <p:nvSpPr>
          <p:cNvPr id="163" name="Shape 163"/>
          <p:cNvSpPr txBox="1"/>
          <p:nvPr>
            <p:ph idx="1" type="subTitle"/>
          </p:nvPr>
        </p:nvSpPr>
        <p:spPr>
          <a:xfrm>
            <a:off x="113100" y="1899000"/>
            <a:ext cx="4197600" cy="1345500"/>
          </a:xfrm>
          <a:prstGeom prst="rect">
            <a:avLst/>
          </a:prstGeom>
        </p:spPr>
        <p:txBody>
          <a:bodyPr anchorCtr="0" anchor="t" bIns="91425" lIns="91425" rIns="91425" tIns="91425">
            <a:noAutofit/>
          </a:bodyPr>
          <a:lstStyle/>
          <a:p>
            <a:pPr lvl="0" rtl="0">
              <a:spcBef>
                <a:spcPts val="0"/>
              </a:spcBef>
              <a:buNone/>
            </a:pPr>
            <a:r>
              <a:rPr lang="en" sz="2400"/>
              <a:t>Learn how to Complete and turn in Assignment</a:t>
            </a:r>
          </a:p>
          <a:p>
            <a:pPr lvl="0" rtl="0">
              <a:spcBef>
                <a:spcPts val="0"/>
              </a:spcBef>
              <a:buNone/>
            </a:pPr>
            <a:r>
              <a:t/>
            </a:r>
            <a:endParaRPr/>
          </a:p>
          <a:p>
            <a:pPr lvl="0" rtl="0">
              <a:spcBef>
                <a:spcPts val="0"/>
              </a:spcBef>
              <a:buNone/>
            </a:pPr>
            <a:r>
              <a:t/>
            </a:r>
            <a:endParaRPr b="1" sz="3000"/>
          </a:p>
          <a:p>
            <a:pPr lvl="0" rtl="0">
              <a:spcBef>
                <a:spcPts val="0"/>
              </a:spcBef>
              <a:buNone/>
            </a:pPr>
            <a:r>
              <a:t/>
            </a:r>
            <a:endParaRPr/>
          </a:p>
        </p:txBody>
      </p:sp>
      <p:sp>
        <p:nvSpPr>
          <p:cNvPr id="164" name="Shape 164"/>
          <p:cNvSpPr txBox="1"/>
          <p:nvPr>
            <p:ph idx="2" type="body"/>
          </p:nvPr>
        </p:nvSpPr>
        <p:spPr>
          <a:xfrm>
            <a:off x="4839375" y="724200"/>
            <a:ext cx="4197600" cy="3695100"/>
          </a:xfrm>
          <a:prstGeom prst="rect">
            <a:avLst/>
          </a:prstGeom>
        </p:spPr>
        <p:txBody>
          <a:bodyPr anchorCtr="0" anchor="ctr" bIns="91425" lIns="91425" rIns="91425" tIns="91425">
            <a:noAutofit/>
          </a:bodyPr>
          <a:lstStyle/>
          <a:p>
            <a:pPr lvl="0" rtl="0" algn="ctr">
              <a:spcBef>
                <a:spcPts val="0"/>
              </a:spcBef>
              <a:buNone/>
            </a:pPr>
            <a:r>
              <a:t/>
            </a:r>
            <a:endParaRPr sz="7200"/>
          </a:p>
          <a:p>
            <a:pPr lvl="0" rtl="0" algn="ctr">
              <a:spcBef>
                <a:spcPts val="0"/>
              </a:spcBef>
              <a:buNone/>
            </a:pPr>
            <a:r>
              <a:rPr lang="en" sz="7200"/>
              <a:t>Submit</a:t>
            </a:r>
          </a:p>
          <a:p>
            <a:pPr lvl="0" rtl="0">
              <a:spcBef>
                <a:spcPts val="0"/>
              </a:spcBef>
              <a:buNone/>
            </a:pPr>
            <a:r>
              <a:t/>
            </a:r>
            <a:endParaRPr sz="2400"/>
          </a:p>
          <a:p>
            <a:pPr lvl="0" rtl="0">
              <a:spcBef>
                <a:spcPts val="0"/>
              </a:spcBef>
              <a:buNone/>
            </a:pPr>
            <a:r>
              <a:rPr lang="en" sz="2400"/>
              <a:t>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209437" y="111850"/>
            <a:ext cx="8725126" cy="4919799"/>
          </a:xfrm>
          <a:prstGeom prst="rect">
            <a:avLst/>
          </a:prstGeom>
          <a:noFill/>
          <a:ln>
            <a:noFill/>
          </a:ln>
        </p:spPr>
      </p:pic>
      <p:cxnSp>
        <p:nvCxnSpPr>
          <p:cNvPr id="170" name="Shape 170"/>
          <p:cNvCxnSpPr/>
          <p:nvPr/>
        </p:nvCxnSpPr>
        <p:spPr>
          <a:xfrm flipH="1">
            <a:off x="3983900" y="1844850"/>
            <a:ext cx="1238700" cy="1577400"/>
          </a:xfrm>
          <a:prstGeom prst="straightConnector1">
            <a:avLst/>
          </a:prstGeom>
          <a:noFill/>
          <a:ln cap="flat" cmpd="sng" w="38100">
            <a:solidFill>
              <a:srgbClr val="00FF00"/>
            </a:solidFill>
            <a:prstDash val="solid"/>
            <a:round/>
            <a:headEnd len="lg" w="lg" type="none"/>
            <a:tailEnd len="lg" w="lg" type="triangle"/>
          </a:ln>
        </p:spPr>
      </p:cxnSp>
      <p:sp>
        <p:nvSpPr>
          <p:cNvPr id="171" name="Shape 171"/>
          <p:cNvSpPr txBox="1"/>
          <p:nvPr/>
        </p:nvSpPr>
        <p:spPr>
          <a:xfrm>
            <a:off x="5222600" y="793175"/>
            <a:ext cx="3003300" cy="9714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sz="1800">
                <a:solidFill>
                  <a:srgbClr val="212121"/>
                </a:solidFill>
                <a:latin typeface="Playfair Display"/>
                <a:ea typeface="Playfair Display"/>
                <a:cs typeface="Playfair Display"/>
                <a:sym typeface="Playfair Display"/>
              </a:rPr>
              <a:t>Click on the assignment to open it.</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sp>
        <p:nvSpPr>
          <p:cNvPr id="172" name="Shape 172"/>
          <p:cNvSpPr txBox="1"/>
          <p:nvPr/>
        </p:nvSpPr>
        <p:spPr>
          <a:xfrm>
            <a:off x="473250" y="837800"/>
            <a:ext cx="3003300" cy="9714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sz="1800">
                <a:solidFill>
                  <a:srgbClr val="212121"/>
                </a:solidFill>
                <a:latin typeface="Playfair Display"/>
                <a:ea typeface="Playfair Display"/>
                <a:cs typeface="Playfair Display"/>
                <a:sym typeface="Playfair Display"/>
              </a:rPr>
              <a:t>Assignments will be posted under the Stream Tab.</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143500" y="90025"/>
            <a:ext cx="7957775" cy="4838699"/>
          </a:xfrm>
          <a:prstGeom prst="rect">
            <a:avLst/>
          </a:prstGeom>
          <a:noFill/>
          <a:ln>
            <a:noFill/>
          </a:ln>
        </p:spPr>
      </p:pic>
      <p:sp>
        <p:nvSpPr>
          <p:cNvPr id="178" name="Shape 178"/>
          <p:cNvSpPr txBox="1"/>
          <p:nvPr/>
        </p:nvSpPr>
        <p:spPr>
          <a:xfrm>
            <a:off x="4277925" y="240625"/>
            <a:ext cx="2789700" cy="9714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Some assignments will include documents or templates as attachments that you will open and then work on.</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cxnSp>
        <p:nvCxnSpPr>
          <p:cNvPr id="179" name="Shape 179"/>
          <p:cNvCxnSpPr/>
          <p:nvPr/>
        </p:nvCxnSpPr>
        <p:spPr>
          <a:xfrm flipH="1" rot="10800000">
            <a:off x="935800" y="2121250"/>
            <a:ext cx="819900" cy="810900"/>
          </a:xfrm>
          <a:prstGeom prst="straightConnector1">
            <a:avLst/>
          </a:prstGeom>
          <a:noFill/>
          <a:ln cap="flat" cmpd="sng" w="38100">
            <a:solidFill>
              <a:srgbClr val="00FF00"/>
            </a:solidFill>
            <a:prstDash val="solid"/>
            <a:round/>
            <a:headEnd len="lg" w="lg" type="none"/>
            <a:tailEnd len="lg" w="lg" type="triangle"/>
          </a:ln>
        </p:spPr>
      </p:cxnSp>
      <p:sp>
        <p:nvSpPr>
          <p:cNvPr id="180" name="Shape 180"/>
          <p:cNvSpPr txBox="1"/>
          <p:nvPr/>
        </p:nvSpPr>
        <p:spPr>
          <a:xfrm>
            <a:off x="196975" y="3111275"/>
            <a:ext cx="2450100" cy="11934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Click on the attached document to open it and work on it. It will be automatically saved to your google drive.</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152400" y="152400"/>
            <a:ext cx="6051079" cy="4838699"/>
          </a:xfrm>
          <a:prstGeom prst="rect">
            <a:avLst/>
          </a:prstGeom>
          <a:noFill/>
          <a:ln>
            <a:noFill/>
          </a:ln>
        </p:spPr>
      </p:pic>
      <p:sp>
        <p:nvSpPr>
          <p:cNvPr id="186" name="Shape 186"/>
          <p:cNvSpPr txBox="1"/>
          <p:nvPr/>
        </p:nvSpPr>
        <p:spPr>
          <a:xfrm>
            <a:off x="5846500" y="445625"/>
            <a:ext cx="2789700" cy="9714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This is an example of an attached document will look like when you open it.</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sp>
        <p:nvSpPr>
          <p:cNvPr id="187" name="Shape 187"/>
          <p:cNvSpPr txBox="1"/>
          <p:nvPr/>
        </p:nvSpPr>
        <p:spPr>
          <a:xfrm>
            <a:off x="5846500" y="1720975"/>
            <a:ext cx="2789700" cy="9714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If the assignment is a template, you can work directly on it. </a:t>
            </a:r>
          </a:p>
          <a:p>
            <a:pPr lvl="0" rtl="0" algn="ctr">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sp>
        <p:nvSpPr>
          <p:cNvPr id="188" name="Shape 188"/>
          <p:cNvSpPr txBox="1"/>
          <p:nvPr/>
        </p:nvSpPr>
        <p:spPr>
          <a:xfrm>
            <a:off x="5846500" y="2906325"/>
            <a:ext cx="2789700" cy="9714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The changes you make to the document will be automatically saved to your google drive.</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idx="4294967295" type="title"/>
          </p:nvPr>
        </p:nvSpPr>
        <p:spPr>
          <a:xfrm>
            <a:off x="5836250" y="1680900"/>
            <a:ext cx="3203999" cy="2527799"/>
          </a:xfrm>
          <a:prstGeom prst="rect">
            <a:avLst/>
          </a:prstGeom>
        </p:spPr>
        <p:txBody>
          <a:bodyPr anchorCtr="0" anchor="b" bIns="91425" lIns="91425" rIns="91425" tIns="91425">
            <a:noAutofit/>
          </a:bodyPr>
          <a:lstStyle/>
          <a:p>
            <a:pPr lvl="0">
              <a:spcBef>
                <a:spcPts val="0"/>
              </a:spcBef>
              <a:buNone/>
            </a:pPr>
            <a:r>
              <a:rPr lang="en" sz="4800">
                <a:solidFill>
                  <a:schemeClr val="accent1"/>
                </a:solidFill>
              </a:rPr>
              <a:t>What is Google Classroom?</a:t>
            </a:r>
          </a:p>
        </p:txBody>
      </p:sp>
      <p:sp>
        <p:nvSpPr>
          <p:cNvPr id="65" name="Shape 65"/>
          <p:cNvSpPr txBox="1"/>
          <p:nvPr>
            <p:ph idx="4294967295" type="subTitle"/>
          </p:nvPr>
        </p:nvSpPr>
        <p:spPr>
          <a:xfrm>
            <a:off x="5836250" y="4224225"/>
            <a:ext cx="3203999" cy="472199"/>
          </a:xfrm>
          <a:prstGeom prst="rect">
            <a:avLst/>
          </a:prstGeom>
        </p:spPr>
        <p:txBody>
          <a:bodyPr anchorCtr="0" anchor="t" bIns="91425" lIns="91425" rIns="91425" tIns="91425">
            <a:noAutofit/>
          </a:bodyPr>
          <a:lstStyle/>
          <a:p>
            <a:pPr lvl="0">
              <a:spcBef>
                <a:spcPts val="0"/>
              </a:spcBef>
              <a:buNone/>
            </a:pPr>
            <a:r>
              <a:rPr lang="en"/>
              <a:t>Kelly • Sept 2017</a:t>
            </a:r>
          </a:p>
        </p:txBody>
      </p:sp>
      <p:pic>
        <p:nvPicPr>
          <p:cNvPr descr="download (1).jpg" id="66" name="Shape 66"/>
          <p:cNvPicPr preferRelativeResize="0"/>
          <p:nvPr/>
        </p:nvPicPr>
        <p:blipFill rotWithShape="1">
          <a:blip r:embed="rId3">
            <a:alphaModFix/>
          </a:blip>
          <a:srcRect b="0" l="13930" r="13930" t="0"/>
          <a:stretch/>
        </p:blipFill>
        <p:spPr>
          <a:xfrm>
            <a:off x="76200" y="70650"/>
            <a:ext cx="5422675" cy="50021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id="193" name="Shape 193"/>
          <p:cNvPicPr preferRelativeResize="0"/>
          <p:nvPr/>
        </p:nvPicPr>
        <p:blipFill>
          <a:blip r:embed="rId3">
            <a:alphaModFix/>
          </a:blip>
          <a:stretch>
            <a:fillRect/>
          </a:stretch>
        </p:blipFill>
        <p:spPr>
          <a:xfrm>
            <a:off x="152400" y="152400"/>
            <a:ext cx="7467599" cy="4838700"/>
          </a:xfrm>
          <a:prstGeom prst="rect">
            <a:avLst/>
          </a:prstGeom>
          <a:noFill/>
          <a:ln>
            <a:noFill/>
          </a:ln>
        </p:spPr>
      </p:pic>
      <p:sp>
        <p:nvSpPr>
          <p:cNvPr id="194" name="Shape 194"/>
          <p:cNvSpPr txBox="1"/>
          <p:nvPr/>
        </p:nvSpPr>
        <p:spPr>
          <a:xfrm>
            <a:off x="5534575" y="3457975"/>
            <a:ext cx="3101400" cy="11052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When you want to turn in a document that you have already worked on and it is saved in your google drive click the “ADD” button</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cxnSp>
        <p:nvCxnSpPr>
          <p:cNvPr id="195" name="Shape 195"/>
          <p:cNvCxnSpPr/>
          <p:nvPr/>
        </p:nvCxnSpPr>
        <p:spPr>
          <a:xfrm>
            <a:off x="481275" y="1720075"/>
            <a:ext cx="1113900" cy="606000"/>
          </a:xfrm>
          <a:prstGeom prst="straightConnector1">
            <a:avLst/>
          </a:prstGeom>
          <a:noFill/>
          <a:ln cap="flat" cmpd="sng" w="38100">
            <a:solidFill>
              <a:srgbClr val="00FF00"/>
            </a:solidFill>
            <a:prstDash val="solid"/>
            <a:round/>
            <a:headEnd len="lg" w="lg"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Shape 200"/>
          <p:cNvPicPr preferRelativeResize="0"/>
          <p:nvPr/>
        </p:nvPicPr>
        <p:blipFill>
          <a:blip r:embed="rId3">
            <a:alphaModFix/>
          </a:blip>
          <a:stretch>
            <a:fillRect/>
          </a:stretch>
        </p:blipFill>
        <p:spPr>
          <a:xfrm>
            <a:off x="152400" y="152400"/>
            <a:ext cx="8207325" cy="4838700"/>
          </a:xfrm>
          <a:prstGeom prst="rect">
            <a:avLst/>
          </a:prstGeom>
          <a:noFill/>
          <a:ln>
            <a:noFill/>
          </a:ln>
        </p:spPr>
      </p:pic>
      <p:sp>
        <p:nvSpPr>
          <p:cNvPr id="201" name="Shape 201"/>
          <p:cNvSpPr txBox="1"/>
          <p:nvPr/>
        </p:nvSpPr>
        <p:spPr>
          <a:xfrm>
            <a:off x="5686975" y="2201350"/>
            <a:ext cx="3101400" cy="11052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After you have located the document, select the document and then click “ADD”</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sp>
        <p:nvSpPr>
          <p:cNvPr id="202" name="Shape 202"/>
          <p:cNvSpPr txBox="1"/>
          <p:nvPr/>
        </p:nvSpPr>
        <p:spPr>
          <a:xfrm>
            <a:off x="5686975" y="535625"/>
            <a:ext cx="3101400" cy="11052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Your google drive will open. You can choose from recent documents or click on the “My Drive” tab to access all of your documents</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cxnSp>
        <p:nvCxnSpPr>
          <p:cNvPr id="203" name="Shape 203"/>
          <p:cNvCxnSpPr/>
          <p:nvPr/>
        </p:nvCxnSpPr>
        <p:spPr>
          <a:xfrm flipH="1">
            <a:off x="1568575" y="2611300"/>
            <a:ext cx="3992700" cy="1337100"/>
          </a:xfrm>
          <a:prstGeom prst="straightConnector1">
            <a:avLst/>
          </a:prstGeom>
          <a:noFill/>
          <a:ln cap="flat" cmpd="sng" w="28575">
            <a:solidFill>
              <a:srgbClr val="00FF00"/>
            </a:solidFill>
            <a:prstDash val="solid"/>
            <a:round/>
            <a:headEnd len="lg" w="lg"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Shape 208"/>
          <p:cNvPicPr preferRelativeResize="0"/>
          <p:nvPr/>
        </p:nvPicPr>
        <p:blipFill>
          <a:blip r:embed="rId3">
            <a:alphaModFix/>
          </a:blip>
          <a:stretch>
            <a:fillRect/>
          </a:stretch>
        </p:blipFill>
        <p:spPr>
          <a:xfrm>
            <a:off x="152400" y="152400"/>
            <a:ext cx="6745700" cy="4838700"/>
          </a:xfrm>
          <a:prstGeom prst="rect">
            <a:avLst/>
          </a:prstGeom>
          <a:noFill/>
          <a:ln>
            <a:noFill/>
          </a:ln>
        </p:spPr>
      </p:pic>
      <p:sp>
        <p:nvSpPr>
          <p:cNvPr id="209" name="Shape 209"/>
          <p:cNvSpPr txBox="1"/>
          <p:nvPr/>
        </p:nvSpPr>
        <p:spPr>
          <a:xfrm>
            <a:off x="5446350" y="918875"/>
            <a:ext cx="3101400" cy="1105200"/>
          </a:xfrm>
          <a:prstGeom prst="rect">
            <a:avLst/>
          </a:prstGeom>
          <a:solidFill>
            <a:srgbClr val="FFFF00"/>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Turn in your work. Make sure that your document is attached!</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cxnSp>
        <p:nvCxnSpPr>
          <p:cNvPr id="210" name="Shape 210"/>
          <p:cNvCxnSpPr/>
          <p:nvPr/>
        </p:nvCxnSpPr>
        <p:spPr>
          <a:xfrm rot="10800000">
            <a:off x="4964225" y="2477625"/>
            <a:ext cx="1363500" cy="0"/>
          </a:xfrm>
          <a:prstGeom prst="straightConnector1">
            <a:avLst/>
          </a:prstGeom>
          <a:noFill/>
          <a:ln cap="flat" cmpd="sng" w="38100">
            <a:solidFill>
              <a:srgbClr val="00FF00"/>
            </a:solidFill>
            <a:prstDash val="solid"/>
            <a:round/>
            <a:headEnd len="lg" w="lg"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id="215" name="Shape 215"/>
          <p:cNvPicPr preferRelativeResize="0"/>
          <p:nvPr/>
        </p:nvPicPr>
        <p:blipFill>
          <a:blip r:embed="rId3">
            <a:alphaModFix/>
          </a:blip>
          <a:stretch>
            <a:fillRect/>
          </a:stretch>
        </p:blipFill>
        <p:spPr>
          <a:xfrm>
            <a:off x="152400" y="152400"/>
            <a:ext cx="7120024" cy="4838700"/>
          </a:xfrm>
          <a:prstGeom prst="rect">
            <a:avLst/>
          </a:prstGeom>
          <a:noFill/>
          <a:ln>
            <a:noFill/>
          </a:ln>
        </p:spPr>
      </p:pic>
      <p:sp>
        <p:nvSpPr>
          <p:cNvPr id="216" name="Shape 216"/>
          <p:cNvSpPr txBox="1"/>
          <p:nvPr/>
        </p:nvSpPr>
        <p:spPr>
          <a:xfrm>
            <a:off x="5490925" y="1132750"/>
            <a:ext cx="3101400" cy="1105200"/>
          </a:xfrm>
          <a:prstGeom prst="rect">
            <a:avLst/>
          </a:prstGeom>
          <a:solidFill>
            <a:srgbClr val="00FFFF"/>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Some of the posted assignments will </a:t>
            </a:r>
            <a:r>
              <a:rPr b="1" lang="en" u="sng">
                <a:solidFill>
                  <a:srgbClr val="212121"/>
                </a:solidFill>
                <a:latin typeface="Playfair Display"/>
                <a:ea typeface="Playfair Display"/>
                <a:cs typeface="Playfair Display"/>
                <a:sym typeface="Playfair Display"/>
              </a:rPr>
              <a:t>not</a:t>
            </a:r>
            <a:r>
              <a:rPr b="1" lang="en">
                <a:solidFill>
                  <a:srgbClr val="212121"/>
                </a:solidFill>
                <a:latin typeface="Playfair Display"/>
                <a:ea typeface="Playfair Display"/>
                <a:cs typeface="Playfair Display"/>
                <a:sym typeface="Playfair Display"/>
              </a:rPr>
              <a:t> have an attached document for you to work on. </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pic>
        <p:nvPicPr>
          <p:cNvPr id="221" name="Shape 221"/>
          <p:cNvPicPr preferRelativeResize="0"/>
          <p:nvPr/>
        </p:nvPicPr>
        <p:blipFill>
          <a:blip r:embed="rId3">
            <a:alphaModFix/>
          </a:blip>
          <a:stretch>
            <a:fillRect/>
          </a:stretch>
        </p:blipFill>
        <p:spPr>
          <a:xfrm>
            <a:off x="152400" y="152400"/>
            <a:ext cx="6959598" cy="4838700"/>
          </a:xfrm>
          <a:prstGeom prst="rect">
            <a:avLst/>
          </a:prstGeom>
          <a:noFill/>
          <a:ln>
            <a:noFill/>
          </a:ln>
        </p:spPr>
      </p:pic>
      <p:sp>
        <p:nvSpPr>
          <p:cNvPr id="222" name="Shape 222"/>
          <p:cNvSpPr txBox="1"/>
          <p:nvPr/>
        </p:nvSpPr>
        <p:spPr>
          <a:xfrm>
            <a:off x="5704750" y="491075"/>
            <a:ext cx="3334200" cy="1202400"/>
          </a:xfrm>
          <a:prstGeom prst="rect">
            <a:avLst/>
          </a:prstGeom>
          <a:solidFill>
            <a:srgbClr val="00FFFF"/>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If the assignment does not have an attached document for you to work on, then click “CREATE” and then choose from the type of document that you want to create for the assignment.</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sp>
        <p:nvSpPr>
          <p:cNvPr id="223" name="Shape 223"/>
          <p:cNvSpPr txBox="1"/>
          <p:nvPr/>
        </p:nvSpPr>
        <p:spPr>
          <a:xfrm>
            <a:off x="5704750" y="1877830"/>
            <a:ext cx="3334200" cy="1756799"/>
          </a:xfrm>
          <a:prstGeom prst="rect">
            <a:avLst/>
          </a:prstGeom>
          <a:solidFill>
            <a:srgbClr val="00FFFF"/>
          </a:solidFill>
          <a:ln>
            <a:noFill/>
          </a:ln>
        </p:spPr>
        <p:txBody>
          <a:bodyPr anchorCtr="0" anchor="t" bIns="91425" lIns="91425" rIns="91425" tIns="91425">
            <a:noAutofit/>
          </a:bodyPr>
          <a:lstStyle/>
          <a:p>
            <a:pPr lvl="0" rtl="0">
              <a:spcBef>
                <a:spcPts val="0"/>
              </a:spcBef>
              <a:buNone/>
            </a:pPr>
            <a:r>
              <a:rPr b="1" lang="en">
                <a:solidFill>
                  <a:srgbClr val="212121"/>
                </a:solidFill>
                <a:latin typeface="Playfair Display"/>
                <a:ea typeface="Playfair Display"/>
                <a:cs typeface="Playfair Display"/>
                <a:sym typeface="Playfair Display"/>
              </a:rPr>
              <a:t>You can create the following types of documents: </a:t>
            </a:r>
          </a:p>
          <a:p>
            <a:pPr indent="-228600" lvl="0" marL="457200" rtl="0">
              <a:spcBef>
                <a:spcPts val="0"/>
              </a:spcBef>
              <a:buClr>
                <a:srgbClr val="212121"/>
              </a:buClr>
              <a:buFont typeface="Playfair Display"/>
              <a:buChar char="●"/>
            </a:pPr>
            <a:r>
              <a:rPr lang="en">
                <a:solidFill>
                  <a:srgbClr val="212121"/>
                </a:solidFill>
                <a:latin typeface="Playfair Display"/>
                <a:ea typeface="Playfair Display"/>
                <a:cs typeface="Playfair Display"/>
                <a:sym typeface="Playfair Display"/>
              </a:rPr>
              <a:t>Docs (word document)</a:t>
            </a:r>
          </a:p>
          <a:p>
            <a:pPr indent="-228600" lvl="0" marL="457200" rtl="0">
              <a:spcBef>
                <a:spcPts val="0"/>
              </a:spcBef>
              <a:buClr>
                <a:srgbClr val="212121"/>
              </a:buClr>
              <a:buFont typeface="Playfair Display"/>
              <a:buChar char="●"/>
            </a:pPr>
            <a:r>
              <a:rPr lang="en">
                <a:solidFill>
                  <a:srgbClr val="212121"/>
                </a:solidFill>
                <a:latin typeface="Playfair Display"/>
                <a:ea typeface="Playfair Display"/>
                <a:cs typeface="Playfair Display"/>
                <a:sym typeface="Playfair Display"/>
              </a:rPr>
              <a:t>Slides (for presentations)</a:t>
            </a:r>
          </a:p>
          <a:p>
            <a:pPr indent="-228600" lvl="0" marL="457200" rtl="0">
              <a:spcBef>
                <a:spcPts val="0"/>
              </a:spcBef>
              <a:buClr>
                <a:srgbClr val="212121"/>
              </a:buClr>
              <a:buFont typeface="Playfair Display"/>
              <a:buChar char="●"/>
            </a:pPr>
            <a:r>
              <a:rPr lang="en">
                <a:solidFill>
                  <a:srgbClr val="212121"/>
                </a:solidFill>
                <a:latin typeface="Playfair Display"/>
                <a:ea typeface="Playfair Display"/>
                <a:cs typeface="Playfair Display"/>
                <a:sym typeface="Playfair Display"/>
              </a:rPr>
              <a:t>Sheets</a:t>
            </a:r>
          </a:p>
          <a:p>
            <a:pPr indent="-228600" lvl="0" marL="457200" rtl="0">
              <a:spcBef>
                <a:spcPts val="0"/>
              </a:spcBef>
              <a:buClr>
                <a:srgbClr val="212121"/>
              </a:buClr>
              <a:buFont typeface="Playfair Display"/>
              <a:buChar char="●"/>
            </a:pPr>
            <a:r>
              <a:rPr lang="en">
                <a:solidFill>
                  <a:srgbClr val="212121"/>
                </a:solidFill>
                <a:latin typeface="Playfair Display"/>
                <a:ea typeface="Playfair Display"/>
                <a:cs typeface="Playfair Display"/>
                <a:sym typeface="Playfair Display"/>
              </a:rPr>
              <a:t>Drawings</a:t>
            </a:r>
          </a:p>
          <a:p>
            <a:pPr lvl="0" rtl="0">
              <a:spcBef>
                <a:spcPts val="0"/>
              </a:spcBef>
              <a:buNone/>
            </a:pPr>
            <a:r>
              <a:rPr b="1" lang="en">
                <a:solidFill>
                  <a:srgbClr val="212121"/>
                </a:solidFill>
                <a:latin typeface="Playfair Display"/>
                <a:ea typeface="Playfair Display"/>
                <a:cs typeface="Playfair Display"/>
                <a:sym typeface="Playfair Display"/>
              </a:rPr>
              <a:t>Always make sure your title your documents!</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cxnSp>
        <p:nvCxnSpPr>
          <p:cNvPr id="224" name="Shape 224"/>
          <p:cNvCxnSpPr/>
          <p:nvPr/>
        </p:nvCxnSpPr>
        <p:spPr>
          <a:xfrm>
            <a:off x="2548900" y="793200"/>
            <a:ext cx="8700" cy="1381500"/>
          </a:xfrm>
          <a:prstGeom prst="straightConnector1">
            <a:avLst/>
          </a:prstGeom>
          <a:noFill/>
          <a:ln cap="flat" cmpd="sng" w="76200">
            <a:solidFill>
              <a:srgbClr val="00FFFF"/>
            </a:solidFill>
            <a:prstDash val="solid"/>
            <a:round/>
            <a:headEnd len="lg" w="lg" type="none"/>
            <a:tailEnd len="lg" w="lg" type="triangle"/>
          </a:ln>
        </p:spPr>
      </p:cxnSp>
      <p:sp>
        <p:nvSpPr>
          <p:cNvPr id="225" name="Shape 225"/>
          <p:cNvSpPr txBox="1"/>
          <p:nvPr/>
        </p:nvSpPr>
        <p:spPr>
          <a:xfrm>
            <a:off x="5704750" y="3818975"/>
            <a:ext cx="3334200" cy="722700"/>
          </a:xfrm>
          <a:prstGeom prst="rect">
            <a:avLst/>
          </a:prstGeom>
          <a:solidFill>
            <a:srgbClr val="00FFFF"/>
          </a:solidFill>
          <a:ln>
            <a:noFill/>
          </a:ln>
        </p:spPr>
        <p:txBody>
          <a:bodyPr anchorCtr="0" anchor="t" bIns="91425" lIns="91425" rIns="91425" tIns="91425">
            <a:noAutofit/>
          </a:bodyPr>
          <a:lstStyle/>
          <a:p>
            <a:pPr lvl="0" rtl="0" algn="ctr">
              <a:spcBef>
                <a:spcPts val="0"/>
              </a:spcBef>
              <a:buNone/>
            </a:pPr>
            <a:r>
              <a:rPr b="1" lang="en">
                <a:solidFill>
                  <a:srgbClr val="212121"/>
                </a:solidFill>
                <a:latin typeface="Playfair Display"/>
                <a:ea typeface="Playfair Display"/>
                <a:cs typeface="Playfair Display"/>
                <a:sym typeface="Playfair Display"/>
              </a:rPr>
              <a:t>Submit the assignment </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Shape 230"/>
          <p:cNvPicPr preferRelativeResize="0"/>
          <p:nvPr/>
        </p:nvPicPr>
        <p:blipFill>
          <a:blip r:embed="rId3">
            <a:alphaModFix/>
          </a:blip>
          <a:stretch>
            <a:fillRect/>
          </a:stretch>
        </p:blipFill>
        <p:spPr>
          <a:xfrm>
            <a:off x="152400" y="152400"/>
            <a:ext cx="6433773" cy="4838700"/>
          </a:xfrm>
          <a:prstGeom prst="rect">
            <a:avLst/>
          </a:prstGeom>
          <a:noFill/>
          <a:ln>
            <a:noFill/>
          </a:ln>
        </p:spPr>
      </p:pic>
      <p:sp>
        <p:nvSpPr>
          <p:cNvPr id="231" name="Shape 231"/>
          <p:cNvSpPr txBox="1"/>
          <p:nvPr/>
        </p:nvSpPr>
        <p:spPr>
          <a:xfrm>
            <a:off x="5642375" y="3101475"/>
            <a:ext cx="3334200" cy="1593600"/>
          </a:xfrm>
          <a:prstGeom prst="rect">
            <a:avLst/>
          </a:prstGeom>
          <a:solidFill>
            <a:srgbClr val="B4A7D6"/>
          </a:solidFill>
          <a:ln>
            <a:noFill/>
          </a:ln>
        </p:spPr>
        <p:txBody>
          <a:bodyPr anchorCtr="0" anchor="t" bIns="91425" lIns="91425" rIns="91425" tIns="91425">
            <a:noAutofit/>
          </a:bodyPr>
          <a:lstStyle/>
          <a:p>
            <a:pPr lvl="0">
              <a:spcBef>
                <a:spcPts val="0"/>
              </a:spcBef>
              <a:buNone/>
            </a:pPr>
            <a:r>
              <a:rPr b="1" lang="en">
                <a:solidFill>
                  <a:srgbClr val="212121"/>
                </a:solidFill>
                <a:latin typeface="Playfair Display"/>
                <a:ea typeface="Playfair Display"/>
                <a:cs typeface="Playfair Display"/>
                <a:sym typeface="Playfair Display"/>
              </a:rPr>
              <a:t>When you have successfully uploaded and turned in your assignment, you will be notified by a:</a:t>
            </a:r>
          </a:p>
          <a:p>
            <a:pPr lvl="0">
              <a:spcBef>
                <a:spcPts val="0"/>
              </a:spcBef>
              <a:buNone/>
            </a:pPr>
            <a:r>
              <a:t/>
            </a:r>
            <a:endParaRPr b="1">
              <a:solidFill>
                <a:srgbClr val="212121"/>
              </a:solidFill>
              <a:latin typeface="Playfair Display"/>
              <a:ea typeface="Playfair Display"/>
              <a:cs typeface="Playfair Display"/>
              <a:sym typeface="Playfair Display"/>
            </a:endParaRPr>
          </a:p>
          <a:p>
            <a:pPr indent="-228600" lvl="0" marL="457200" rtl="0">
              <a:spcBef>
                <a:spcPts val="0"/>
              </a:spcBef>
              <a:buClr>
                <a:srgbClr val="212121"/>
              </a:buClr>
              <a:buFont typeface="Playfair Display"/>
              <a:buChar char="●"/>
            </a:pPr>
            <a:r>
              <a:rPr b="1" lang="en">
                <a:solidFill>
                  <a:srgbClr val="212121"/>
                </a:solidFill>
                <a:latin typeface="Playfair Display"/>
                <a:ea typeface="Playfair Display"/>
                <a:cs typeface="Playfair Display"/>
                <a:sym typeface="Playfair Display"/>
              </a:rPr>
              <a:t>green check mark: Done</a:t>
            </a: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b="1">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lgn="ctr">
              <a:spcBef>
                <a:spcPts val="0"/>
              </a:spcBef>
              <a:buNone/>
            </a:pPr>
            <a:r>
              <a:t/>
            </a:r>
            <a:endParaRPr b="1" sz="1800">
              <a:solidFill>
                <a:srgbClr val="212121"/>
              </a:solidFill>
              <a:latin typeface="Playfair Display"/>
              <a:ea typeface="Playfair Display"/>
              <a:cs typeface="Playfair Display"/>
              <a:sym typeface="Playfair Display"/>
            </a:endParaRPr>
          </a:p>
          <a:p>
            <a:pPr lvl="0" rtl="0">
              <a:spcBef>
                <a:spcPts val="0"/>
              </a:spcBef>
              <a:buNone/>
            </a:pPr>
            <a:r>
              <a:t/>
            </a:r>
            <a:endParaRPr sz="1800">
              <a:solidFill>
                <a:srgbClr val="212121"/>
              </a:solidFill>
              <a:latin typeface="Playfair Display"/>
              <a:ea typeface="Playfair Display"/>
              <a:cs typeface="Playfair Display"/>
              <a:sym typeface="Playfair Display"/>
            </a:endParaRPr>
          </a:p>
        </p:txBody>
      </p:sp>
      <p:cxnSp>
        <p:nvCxnSpPr>
          <p:cNvPr id="232" name="Shape 232"/>
          <p:cNvCxnSpPr/>
          <p:nvPr/>
        </p:nvCxnSpPr>
        <p:spPr>
          <a:xfrm flipH="1">
            <a:off x="5873050" y="1675500"/>
            <a:ext cx="2941200" cy="9000"/>
          </a:xfrm>
          <a:prstGeom prst="straightConnector1">
            <a:avLst/>
          </a:prstGeom>
          <a:noFill/>
          <a:ln cap="flat" cmpd="sng" w="38100">
            <a:solidFill>
              <a:srgbClr val="B4A7D6"/>
            </a:solidFill>
            <a:prstDash val="solid"/>
            <a:round/>
            <a:headEnd len="lg" w="lg"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descr="what_is_creative_teaching-e1433788418645.jpeg" id="71" name="Shape 71"/>
          <p:cNvPicPr preferRelativeResize="0"/>
          <p:nvPr/>
        </p:nvPicPr>
        <p:blipFill rotWithShape="1">
          <a:blip r:embed="rId3">
            <a:alphaModFix/>
          </a:blip>
          <a:srcRect b="0" l="12809" r="12802" t="0"/>
          <a:stretch/>
        </p:blipFill>
        <p:spPr>
          <a:xfrm>
            <a:off x="76200" y="76200"/>
            <a:ext cx="2959494" cy="2471696"/>
          </a:xfrm>
          <a:prstGeom prst="rect">
            <a:avLst/>
          </a:prstGeom>
          <a:noFill/>
          <a:ln>
            <a:noFill/>
          </a:ln>
        </p:spPr>
      </p:pic>
      <p:pic>
        <p:nvPicPr>
          <p:cNvPr descr="download (2).jpg" id="72" name="Shape 72"/>
          <p:cNvPicPr preferRelativeResize="0"/>
          <p:nvPr/>
        </p:nvPicPr>
        <p:blipFill rotWithShape="1">
          <a:blip r:embed="rId4">
            <a:alphaModFix/>
          </a:blip>
          <a:srcRect b="0" l="15735" r="15728" t="0"/>
          <a:stretch/>
        </p:blipFill>
        <p:spPr>
          <a:xfrm>
            <a:off x="76200" y="2606675"/>
            <a:ext cx="2959502" cy="2471705"/>
          </a:xfrm>
          <a:prstGeom prst="rect">
            <a:avLst/>
          </a:prstGeom>
          <a:noFill/>
          <a:ln>
            <a:noFill/>
          </a:ln>
        </p:spPr>
      </p:pic>
      <p:sp>
        <p:nvSpPr>
          <p:cNvPr id="73" name="Shape 73"/>
          <p:cNvSpPr txBox="1"/>
          <p:nvPr/>
        </p:nvSpPr>
        <p:spPr>
          <a:xfrm>
            <a:off x="3146025" y="106950"/>
            <a:ext cx="5873100" cy="4866000"/>
          </a:xfrm>
          <a:prstGeom prst="rect">
            <a:avLst/>
          </a:prstGeom>
          <a:noFill/>
          <a:ln>
            <a:noFill/>
          </a:ln>
        </p:spPr>
        <p:txBody>
          <a:bodyPr anchorCtr="0" anchor="t" bIns="91425" lIns="91425" rIns="91425" tIns="91425">
            <a:noAutofit/>
          </a:bodyPr>
          <a:lstStyle/>
          <a:p>
            <a:pPr indent="-342900" lvl="0" marL="457200" rtl="0">
              <a:lnSpc>
                <a:spcPct val="150000"/>
              </a:lnSpc>
              <a:spcBef>
                <a:spcPts val="0"/>
              </a:spcBef>
              <a:buClr>
                <a:schemeClr val="accent1"/>
              </a:buClr>
              <a:buSzPct val="100000"/>
              <a:buFont typeface="Raleway"/>
              <a:buChar char="●"/>
            </a:pPr>
            <a:r>
              <a:rPr lang="en" sz="1800">
                <a:solidFill>
                  <a:schemeClr val="accent1"/>
                </a:solidFill>
                <a:latin typeface="Raleway"/>
                <a:ea typeface="Raleway"/>
                <a:cs typeface="Raleway"/>
                <a:sym typeface="Raleway"/>
              </a:rPr>
              <a:t>Google Classroom acts as an </a:t>
            </a:r>
            <a:r>
              <a:rPr b="1" lang="en" sz="1800" u="sng">
                <a:solidFill>
                  <a:schemeClr val="accent1"/>
                </a:solidFill>
                <a:latin typeface="Raleway"/>
                <a:ea typeface="Raleway"/>
                <a:cs typeface="Raleway"/>
                <a:sym typeface="Raleway"/>
              </a:rPr>
              <a:t>online classroom</a:t>
            </a:r>
          </a:p>
          <a:p>
            <a:pPr lvl="0" rtl="0">
              <a:lnSpc>
                <a:spcPct val="150000"/>
              </a:lnSpc>
              <a:spcBef>
                <a:spcPts val="0"/>
              </a:spcBef>
              <a:buNone/>
            </a:pPr>
            <a:r>
              <a:t/>
            </a:r>
            <a:endParaRPr sz="1800">
              <a:solidFill>
                <a:schemeClr val="accent1"/>
              </a:solidFill>
              <a:latin typeface="Raleway"/>
              <a:ea typeface="Raleway"/>
              <a:cs typeface="Raleway"/>
              <a:sym typeface="Raleway"/>
            </a:endParaRPr>
          </a:p>
          <a:p>
            <a:pPr indent="-342900" lvl="0" marL="457200" rtl="0">
              <a:lnSpc>
                <a:spcPct val="100000"/>
              </a:lnSpc>
              <a:spcBef>
                <a:spcPts val="0"/>
              </a:spcBef>
              <a:buClr>
                <a:schemeClr val="accent1"/>
              </a:buClr>
              <a:buSzPct val="100000"/>
              <a:buFont typeface="Raleway"/>
              <a:buChar char="●"/>
            </a:pPr>
            <a:r>
              <a:rPr lang="en" sz="1800">
                <a:solidFill>
                  <a:schemeClr val="accent1"/>
                </a:solidFill>
                <a:latin typeface="Raleway"/>
                <a:ea typeface="Raleway"/>
                <a:cs typeface="Raleway"/>
                <a:sym typeface="Raleway"/>
              </a:rPr>
              <a:t>Teachers can </a:t>
            </a:r>
            <a:r>
              <a:rPr b="1" lang="en" sz="1800" u="sng">
                <a:solidFill>
                  <a:schemeClr val="accent1"/>
                </a:solidFill>
                <a:latin typeface="Raleway"/>
                <a:ea typeface="Raleway"/>
                <a:cs typeface="Raleway"/>
                <a:sym typeface="Raleway"/>
              </a:rPr>
              <a:t>handout</a:t>
            </a:r>
            <a:r>
              <a:rPr lang="en" sz="1800">
                <a:solidFill>
                  <a:schemeClr val="accent1"/>
                </a:solidFill>
                <a:latin typeface="Raleway"/>
                <a:ea typeface="Raleway"/>
                <a:cs typeface="Raleway"/>
                <a:sym typeface="Raleway"/>
              </a:rPr>
              <a:t> and </a:t>
            </a:r>
            <a:r>
              <a:rPr b="1" lang="en" sz="1800" u="sng">
                <a:solidFill>
                  <a:schemeClr val="accent1"/>
                </a:solidFill>
                <a:latin typeface="Raleway"/>
                <a:ea typeface="Raleway"/>
                <a:cs typeface="Raleway"/>
                <a:sym typeface="Raleway"/>
              </a:rPr>
              <a:t>collect </a:t>
            </a:r>
            <a:r>
              <a:rPr lang="en" sz="1800">
                <a:solidFill>
                  <a:schemeClr val="accent1"/>
                </a:solidFill>
                <a:latin typeface="Raleway"/>
                <a:ea typeface="Raleway"/>
                <a:cs typeface="Raleway"/>
                <a:sym typeface="Raleway"/>
              </a:rPr>
              <a:t>assignments in the online classroom</a:t>
            </a:r>
          </a:p>
          <a:p>
            <a:pPr lvl="0" rtl="0">
              <a:lnSpc>
                <a:spcPct val="150000"/>
              </a:lnSpc>
              <a:spcBef>
                <a:spcPts val="0"/>
              </a:spcBef>
              <a:buNone/>
            </a:pPr>
            <a:r>
              <a:t/>
            </a:r>
            <a:endParaRPr sz="1800">
              <a:solidFill>
                <a:schemeClr val="accent1"/>
              </a:solidFill>
              <a:latin typeface="Raleway"/>
              <a:ea typeface="Raleway"/>
              <a:cs typeface="Raleway"/>
              <a:sym typeface="Raleway"/>
            </a:endParaRPr>
          </a:p>
          <a:p>
            <a:pPr indent="-342900" lvl="0" marL="457200" rtl="0">
              <a:lnSpc>
                <a:spcPct val="100000"/>
              </a:lnSpc>
              <a:spcBef>
                <a:spcPts val="0"/>
              </a:spcBef>
              <a:buClr>
                <a:schemeClr val="accent1"/>
              </a:buClr>
              <a:buSzPct val="100000"/>
              <a:buFont typeface="Raleway"/>
              <a:buChar char="●"/>
            </a:pPr>
            <a:r>
              <a:rPr lang="en" sz="1800">
                <a:solidFill>
                  <a:schemeClr val="accent1"/>
                </a:solidFill>
                <a:latin typeface="Raleway"/>
                <a:ea typeface="Raleway"/>
                <a:cs typeface="Raleway"/>
                <a:sym typeface="Raleway"/>
              </a:rPr>
              <a:t>Teachers can post assignments, class announcements, calendars, notes and many other items that can help student organization</a:t>
            </a:r>
          </a:p>
          <a:p>
            <a:pPr lvl="0" rtl="0">
              <a:lnSpc>
                <a:spcPct val="150000"/>
              </a:lnSpc>
              <a:spcBef>
                <a:spcPts val="0"/>
              </a:spcBef>
              <a:buNone/>
            </a:pPr>
            <a:r>
              <a:t/>
            </a:r>
            <a:endParaRPr sz="1800">
              <a:solidFill>
                <a:schemeClr val="accent1"/>
              </a:solidFill>
              <a:latin typeface="Raleway"/>
              <a:ea typeface="Raleway"/>
              <a:cs typeface="Raleway"/>
              <a:sym typeface="Raleway"/>
            </a:endParaRPr>
          </a:p>
          <a:p>
            <a:pPr indent="-342900" lvl="0" marL="457200" rtl="0">
              <a:lnSpc>
                <a:spcPct val="100000"/>
              </a:lnSpc>
              <a:spcBef>
                <a:spcPts val="0"/>
              </a:spcBef>
              <a:buClr>
                <a:schemeClr val="accent1"/>
              </a:buClr>
              <a:buSzPct val="100000"/>
              <a:buFont typeface="Raleway"/>
              <a:buChar char="●"/>
            </a:pPr>
            <a:r>
              <a:rPr lang="en" sz="1800">
                <a:solidFill>
                  <a:schemeClr val="accent1"/>
                </a:solidFill>
                <a:latin typeface="Raleway"/>
                <a:ea typeface="Raleway"/>
                <a:cs typeface="Raleway"/>
                <a:sym typeface="Raleway"/>
              </a:rPr>
              <a:t>Students can see assignments on the Work page, in the class stream, or on the class calendar</a:t>
            </a:r>
          </a:p>
          <a:p>
            <a:pPr lvl="0" rtl="0">
              <a:lnSpc>
                <a:spcPct val="150000"/>
              </a:lnSpc>
              <a:spcBef>
                <a:spcPts val="0"/>
              </a:spcBef>
              <a:buNone/>
            </a:pPr>
            <a:r>
              <a:t/>
            </a:r>
            <a:endParaRPr sz="1800">
              <a:solidFill>
                <a:schemeClr val="accent1"/>
              </a:solidFill>
              <a:latin typeface="Raleway"/>
              <a:ea typeface="Raleway"/>
              <a:cs typeface="Raleway"/>
              <a:sym typeface="Raleway"/>
            </a:endParaRPr>
          </a:p>
          <a:p>
            <a:pPr indent="-342900" lvl="0" marL="457200" rtl="0">
              <a:lnSpc>
                <a:spcPct val="100000"/>
              </a:lnSpc>
              <a:spcBef>
                <a:spcPts val="0"/>
              </a:spcBef>
              <a:buClr>
                <a:schemeClr val="accent1"/>
              </a:buClr>
              <a:buSzPct val="100000"/>
              <a:buFont typeface="Raleway"/>
              <a:buChar char="●"/>
            </a:pPr>
            <a:r>
              <a:rPr lang="en" sz="1800">
                <a:solidFill>
                  <a:schemeClr val="accent1"/>
                </a:solidFill>
                <a:latin typeface="Raleway"/>
                <a:ea typeface="Raleway"/>
                <a:cs typeface="Raleway"/>
                <a:sym typeface="Raleway"/>
              </a:rPr>
              <a:t>Teachers can create class discussions that the students can participate in</a:t>
            </a:r>
          </a:p>
          <a:p>
            <a:pPr lvl="0" rtl="0">
              <a:spcBef>
                <a:spcPts val="0"/>
              </a:spcBef>
              <a:buNone/>
            </a:pPr>
            <a:r>
              <a:t/>
            </a:r>
            <a:endParaRPr sz="1800">
              <a:solidFill>
                <a:schemeClr val="accent1"/>
              </a:solidFill>
              <a:latin typeface="Raleway"/>
              <a:ea typeface="Raleway"/>
              <a:cs typeface="Raleway"/>
              <a:sym typeface="Raleway"/>
            </a:endParaRPr>
          </a:p>
          <a:p>
            <a:pPr lvl="0" rtl="0">
              <a:spcBef>
                <a:spcPts val="0"/>
              </a:spcBef>
              <a:buNone/>
            </a:pPr>
            <a:r>
              <a:t/>
            </a:r>
            <a:endParaRPr sz="1800">
              <a:solidFill>
                <a:schemeClr val="accent1"/>
              </a:solidFill>
              <a:latin typeface="Raleway"/>
              <a:ea typeface="Raleway"/>
              <a:cs typeface="Raleway"/>
              <a:sym typeface="Raleway"/>
            </a:endParaRPr>
          </a:p>
          <a:p>
            <a:pPr lvl="0" rtl="0">
              <a:spcBef>
                <a:spcPts val="0"/>
              </a:spcBef>
              <a:buNone/>
            </a:pPr>
            <a:r>
              <a:t/>
            </a:r>
            <a:endParaRPr sz="1800">
              <a:solidFill>
                <a:schemeClr val="accent1"/>
              </a:solidFill>
              <a:latin typeface="Oswald"/>
              <a:ea typeface="Oswald"/>
              <a:cs typeface="Oswald"/>
              <a:sym typeface="Oswald"/>
            </a:endParaRPr>
          </a:p>
          <a:p>
            <a:pPr lvl="0" rtl="0">
              <a:spcBef>
                <a:spcPts val="0"/>
              </a:spcBef>
              <a:buNone/>
            </a:pPr>
            <a:r>
              <a:t/>
            </a:r>
            <a:endParaRPr sz="1800">
              <a:solidFill>
                <a:schemeClr val="accent1"/>
              </a:solidFill>
              <a:latin typeface="Oswald"/>
              <a:ea typeface="Oswald"/>
              <a:cs typeface="Oswald"/>
              <a:sym typeface="Oswald"/>
            </a:endParaRPr>
          </a:p>
          <a:p>
            <a:pPr lvl="0" rtl="0">
              <a:lnSpc>
                <a:spcPct val="115000"/>
              </a:lnSpc>
              <a:spcBef>
                <a:spcPts val="300"/>
              </a:spcBef>
              <a:spcAft>
                <a:spcPts val="900"/>
              </a:spcAft>
              <a:buNone/>
            </a:pPr>
            <a:r>
              <a:t/>
            </a:r>
            <a:endParaRPr sz="1000">
              <a:solidFill>
                <a:srgbClr val="212121"/>
              </a:solidFill>
              <a:highlight>
                <a:srgbClr val="FFFFFF"/>
              </a:highlight>
              <a:latin typeface="Roboto"/>
              <a:ea typeface="Roboto"/>
              <a:cs typeface="Roboto"/>
              <a:sym typeface="Roboto"/>
            </a:endParaRPr>
          </a:p>
          <a:p>
            <a:pPr lvl="0" rtl="0">
              <a:lnSpc>
                <a:spcPct val="115000"/>
              </a:lnSpc>
              <a:spcBef>
                <a:spcPts val="300"/>
              </a:spcBef>
              <a:spcAft>
                <a:spcPts val="900"/>
              </a:spcAft>
              <a:buNone/>
            </a:pPr>
            <a:r>
              <a:t/>
            </a:r>
            <a:endParaRPr sz="1000">
              <a:solidFill>
                <a:srgbClr val="212121"/>
              </a:solidFill>
              <a:highlight>
                <a:srgbClr val="FFFFFF"/>
              </a:highlight>
              <a:latin typeface="Roboto"/>
              <a:ea typeface="Roboto"/>
              <a:cs typeface="Roboto"/>
              <a:sym typeface="Roboto"/>
            </a:endParaRPr>
          </a:p>
          <a:p>
            <a:pPr lvl="0" rtl="0">
              <a:lnSpc>
                <a:spcPct val="115000"/>
              </a:lnSpc>
              <a:spcBef>
                <a:spcPts val="300"/>
              </a:spcBef>
              <a:spcAft>
                <a:spcPts val="900"/>
              </a:spcAft>
              <a:buNone/>
            </a:pPr>
            <a:r>
              <a:t/>
            </a:r>
            <a:endParaRPr sz="1000">
              <a:solidFill>
                <a:srgbClr val="212121"/>
              </a:solidFill>
              <a:highlight>
                <a:srgbClr val="FFFFFF"/>
              </a:highlight>
              <a:latin typeface="Roboto"/>
              <a:ea typeface="Roboto"/>
              <a:cs typeface="Roboto"/>
              <a:sym typeface="Roboto"/>
            </a:endParaRPr>
          </a:p>
          <a:p>
            <a:pPr lvl="0" rtl="0">
              <a:spcBef>
                <a:spcPts val="0"/>
              </a:spcBef>
              <a:buNone/>
            </a:pPr>
            <a:r>
              <a:t/>
            </a:r>
            <a:endParaRPr sz="1000">
              <a:solidFill>
                <a:srgbClr val="212121"/>
              </a:solidFill>
              <a:highlight>
                <a:srgbClr val="FFFFFF"/>
              </a:highlight>
              <a:latin typeface="Roboto"/>
              <a:ea typeface="Roboto"/>
              <a:cs typeface="Roboto"/>
              <a:sym typeface="Roboto"/>
            </a:endParaRPr>
          </a:p>
          <a:p>
            <a:pPr lvl="0" rtl="0">
              <a:spcBef>
                <a:spcPts val="0"/>
              </a:spcBef>
              <a:buNone/>
            </a:pPr>
            <a:r>
              <a:t/>
            </a:r>
            <a:endParaRPr sz="1000">
              <a:solidFill>
                <a:srgbClr val="212121"/>
              </a:solidFill>
              <a:highlight>
                <a:srgbClr val="FFFFFF"/>
              </a:highlight>
              <a:latin typeface="Roboto"/>
              <a:ea typeface="Roboto"/>
              <a:cs typeface="Roboto"/>
              <a:sym typeface="Roboto"/>
            </a:endParaRPr>
          </a:p>
          <a:p>
            <a:pPr lvl="0" rtl="0">
              <a:spcBef>
                <a:spcPts val="0"/>
              </a:spcBef>
              <a:buNone/>
            </a:pPr>
            <a:r>
              <a:t/>
            </a:r>
            <a:endParaRPr sz="1000">
              <a:solidFill>
                <a:srgbClr val="212121"/>
              </a:solidFill>
              <a:highlight>
                <a:srgbClr val="FFFFFF"/>
              </a:highlight>
              <a:latin typeface="Roboto"/>
              <a:ea typeface="Roboto"/>
              <a:cs typeface="Roboto"/>
              <a:sym typeface="Roboto"/>
            </a:endParaRPr>
          </a:p>
          <a:p>
            <a:pPr lvl="0" rtl="0">
              <a:spcBef>
                <a:spcPts val="0"/>
              </a:spcBef>
              <a:buClr>
                <a:schemeClr val="dk2"/>
              </a:buClr>
              <a:buFont typeface="Arial"/>
              <a:buNone/>
            </a:pPr>
            <a:r>
              <a:t/>
            </a:r>
            <a:endParaRPr sz="1000">
              <a:solidFill>
                <a:srgbClr val="212121"/>
              </a:solidFill>
              <a:highlight>
                <a:srgbClr val="FFFFFF"/>
              </a:highlight>
              <a:latin typeface="Roboto"/>
              <a:ea typeface="Roboto"/>
              <a:cs typeface="Roboto"/>
              <a:sym typeface="Roboto"/>
            </a:endParaRPr>
          </a:p>
        </p:txBody>
      </p:sp>
      <p:pic>
        <p:nvPicPr>
          <p:cNvPr id="74" name="Shape 74"/>
          <p:cNvPicPr preferRelativeResize="0"/>
          <p:nvPr/>
        </p:nvPicPr>
        <p:blipFill rotWithShape="1">
          <a:blip r:embed="rId5">
            <a:alphaModFix/>
          </a:blip>
          <a:srcRect b="0" l="0" r="0" t="0"/>
          <a:stretch/>
        </p:blipFill>
        <p:spPr>
          <a:xfrm>
            <a:off x="76200" y="76200"/>
            <a:ext cx="2959500" cy="2471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29750" y="526350"/>
            <a:ext cx="8288400" cy="4090800"/>
          </a:xfrm>
          <a:prstGeom prst="rect">
            <a:avLst/>
          </a:prstGeom>
        </p:spPr>
        <p:txBody>
          <a:bodyPr anchorCtr="0" anchor="ctr" bIns="91425" lIns="91425" rIns="91425" tIns="91425">
            <a:noAutofit/>
          </a:bodyPr>
          <a:lstStyle/>
          <a:p>
            <a:pPr lvl="0">
              <a:spcBef>
                <a:spcPts val="0"/>
              </a:spcBef>
              <a:buNone/>
            </a:pPr>
            <a:r>
              <a:rPr lang="en"/>
              <a:t>Let’s Get Started!</a:t>
            </a:r>
          </a:p>
          <a:p>
            <a:pPr lvl="0">
              <a:spcBef>
                <a:spcPts val="0"/>
              </a:spcBef>
              <a:buNone/>
            </a:pPr>
            <a:r>
              <a:t/>
            </a:r>
            <a:endParaRPr/>
          </a:p>
          <a:p>
            <a:pPr lvl="0">
              <a:spcBef>
                <a:spcPts val="0"/>
              </a:spcBef>
              <a:buNone/>
            </a:pPr>
            <a:r>
              <a:t/>
            </a:r>
            <a:endParaRPr/>
          </a:p>
          <a:p>
            <a:pPr lvl="0" rtl="0" algn="r">
              <a:spcBef>
                <a:spcPts val="0"/>
              </a:spcBef>
              <a:buNone/>
            </a:pPr>
            <a:r>
              <a:t/>
            </a:r>
            <a:endParaRPr sz="1200"/>
          </a:p>
          <a:p>
            <a:pPr lvl="0" rtl="0" algn="r">
              <a:spcBef>
                <a:spcPts val="0"/>
              </a:spcBef>
              <a:buNone/>
            </a:pPr>
            <a:r>
              <a:t/>
            </a:r>
            <a:endParaRPr sz="1200"/>
          </a:p>
          <a:p>
            <a:pPr lvl="0" algn="r">
              <a:spcBef>
                <a:spcPts val="0"/>
              </a:spcBef>
              <a:buNone/>
            </a:pPr>
            <a:r>
              <a:rPr lang="en" sz="1800"/>
              <a:t>…</a:t>
            </a:r>
            <a:r>
              <a:rPr b="1" lang="en" sz="1800" u="sng"/>
              <a:t>Seeing</a:t>
            </a:r>
            <a:r>
              <a:rPr lang="en" sz="1800"/>
              <a:t> and </a:t>
            </a:r>
            <a:r>
              <a:rPr b="1" lang="en" sz="1800" u="sng"/>
              <a:t>Doing</a:t>
            </a:r>
            <a:r>
              <a:rPr lang="en" sz="1800"/>
              <a:t> is always the best way to learn something new.</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27875" y="-62375"/>
            <a:ext cx="4045200" cy="1786200"/>
          </a:xfrm>
          <a:prstGeom prst="rect">
            <a:avLst/>
          </a:prstGeom>
        </p:spPr>
        <p:txBody>
          <a:bodyPr anchorCtr="0" anchor="b" bIns="91425" lIns="91425" rIns="91425" tIns="91425">
            <a:noAutofit/>
          </a:bodyPr>
          <a:lstStyle/>
          <a:p>
            <a:pPr lvl="0">
              <a:spcBef>
                <a:spcPts val="0"/>
              </a:spcBef>
              <a:buNone/>
            </a:pPr>
            <a:r>
              <a:rPr lang="en"/>
              <a:t>Step 1</a:t>
            </a:r>
          </a:p>
        </p:txBody>
      </p:sp>
      <p:sp>
        <p:nvSpPr>
          <p:cNvPr id="85" name="Shape 85"/>
          <p:cNvSpPr txBox="1"/>
          <p:nvPr>
            <p:ph idx="1" type="subTitle"/>
          </p:nvPr>
        </p:nvSpPr>
        <p:spPr>
          <a:xfrm>
            <a:off x="113100" y="1899000"/>
            <a:ext cx="4197600" cy="1345500"/>
          </a:xfrm>
          <a:prstGeom prst="rect">
            <a:avLst/>
          </a:prstGeom>
        </p:spPr>
        <p:txBody>
          <a:bodyPr anchorCtr="0" anchor="t" bIns="91425" lIns="91425" rIns="91425" tIns="91425">
            <a:noAutofit/>
          </a:bodyPr>
          <a:lstStyle/>
          <a:p>
            <a:pPr lvl="0">
              <a:spcBef>
                <a:spcPts val="0"/>
              </a:spcBef>
              <a:buNone/>
            </a:pPr>
            <a:r>
              <a:rPr lang="en" sz="2400"/>
              <a:t>Go the the Google Classroom website and login with your Google Apps email login and password</a:t>
            </a:r>
          </a:p>
          <a:p>
            <a:pPr lvl="0">
              <a:spcBef>
                <a:spcPts val="0"/>
              </a:spcBef>
              <a:buNone/>
            </a:pPr>
            <a:r>
              <a:t/>
            </a:r>
            <a:endParaRPr/>
          </a:p>
          <a:p>
            <a:pPr lvl="0">
              <a:spcBef>
                <a:spcPts val="0"/>
              </a:spcBef>
              <a:buNone/>
            </a:pPr>
            <a:r>
              <a:rPr b="1" lang="en" sz="3000" u="sng"/>
              <a:t>Classroom.google.com</a:t>
            </a:r>
          </a:p>
          <a:p>
            <a:pPr lvl="0">
              <a:spcBef>
                <a:spcPts val="0"/>
              </a:spcBef>
              <a:buNone/>
            </a:pPr>
            <a:r>
              <a:t/>
            </a:r>
            <a:endParaRPr/>
          </a:p>
        </p:txBody>
      </p:sp>
      <p:sp>
        <p:nvSpPr>
          <p:cNvPr id="86" name="Shape 86"/>
          <p:cNvSpPr txBox="1"/>
          <p:nvPr>
            <p:ph idx="2" type="body"/>
          </p:nvPr>
        </p:nvSpPr>
        <p:spPr>
          <a:xfrm>
            <a:off x="4839375" y="724200"/>
            <a:ext cx="4197600" cy="3695100"/>
          </a:xfrm>
          <a:prstGeom prst="rect">
            <a:avLst/>
          </a:prstGeom>
        </p:spPr>
        <p:txBody>
          <a:bodyPr anchorCtr="0" anchor="ctr" bIns="91425" lIns="91425" rIns="91425" tIns="91425">
            <a:noAutofit/>
          </a:bodyPr>
          <a:lstStyle/>
          <a:p>
            <a:pPr lvl="0" rtl="0" algn="ctr">
              <a:spcBef>
                <a:spcPts val="0"/>
              </a:spcBef>
              <a:buNone/>
            </a:pPr>
            <a:r>
              <a:t/>
            </a:r>
            <a:endParaRPr sz="7200"/>
          </a:p>
          <a:p>
            <a:pPr lvl="0" algn="ctr">
              <a:spcBef>
                <a:spcPts val="0"/>
              </a:spcBef>
              <a:buNone/>
            </a:pPr>
            <a:r>
              <a:rPr lang="en" sz="7200"/>
              <a:t>LOGIN</a:t>
            </a:r>
          </a:p>
          <a:p>
            <a:pPr lvl="0">
              <a:spcBef>
                <a:spcPts val="0"/>
              </a:spcBef>
              <a:buNone/>
            </a:pPr>
            <a:r>
              <a:t/>
            </a:r>
            <a:endParaRPr sz="2400"/>
          </a:p>
          <a:p>
            <a:pPr lvl="0">
              <a:spcBef>
                <a:spcPts val="0"/>
              </a:spcBef>
              <a:buNone/>
            </a:pPr>
            <a:r>
              <a:rPr lang="en" sz="2400"/>
              <a:t>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Shape 91"/>
          <p:cNvPicPr preferRelativeResize="0"/>
          <p:nvPr/>
        </p:nvPicPr>
        <p:blipFill>
          <a:blip r:embed="rId3">
            <a:alphaModFix/>
          </a:blip>
          <a:stretch>
            <a:fillRect/>
          </a:stretch>
        </p:blipFill>
        <p:spPr>
          <a:xfrm>
            <a:off x="51150" y="89125"/>
            <a:ext cx="9030473" cy="5410100"/>
          </a:xfrm>
          <a:prstGeom prst="rect">
            <a:avLst/>
          </a:prstGeom>
          <a:noFill/>
          <a:ln>
            <a:noFill/>
          </a:ln>
        </p:spPr>
      </p:pic>
      <p:cxnSp>
        <p:nvCxnSpPr>
          <p:cNvPr id="92" name="Shape 92"/>
          <p:cNvCxnSpPr/>
          <p:nvPr/>
        </p:nvCxnSpPr>
        <p:spPr>
          <a:xfrm flipH="1">
            <a:off x="5114899" y="1639950"/>
            <a:ext cx="2398800" cy="1863600"/>
          </a:xfrm>
          <a:prstGeom prst="straightConnector1">
            <a:avLst/>
          </a:prstGeom>
          <a:noFill/>
          <a:ln cap="flat" cmpd="sng" w="76200">
            <a:solidFill>
              <a:srgbClr val="FF0000"/>
            </a:solidFill>
            <a:prstDash val="solid"/>
            <a:miter lim="8000"/>
            <a:headEnd len="med" w="med"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nvSpPr>
        <p:spPr>
          <a:xfrm>
            <a:off x="17825" y="0"/>
            <a:ext cx="6024600" cy="5170200"/>
          </a:xfrm>
          <a:prstGeom prst="rect">
            <a:avLst/>
          </a:prstGeom>
          <a:solidFill>
            <a:schemeClr val="accent3"/>
          </a:solidFill>
          <a:ln>
            <a:noFill/>
          </a:ln>
        </p:spPr>
        <p:txBody>
          <a:bodyPr anchorCtr="0" anchor="t" bIns="91425" lIns="91425" rIns="91425" tIns="91425">
            <a:noAutofit/>
          </a:bodyPr>
          <a:lstStyle/>
          <a:p>
            <a:pPr lvl="0" algn="ctr">
              <a:spcBef>
                <a:spcPts val="0"/>
              </a:spcBef>
              <a:buNone/>
            </a:pPr>
            <a:r>
              <a:rPr lang="en" sz="4800">
                <a:solidFill>
                  <a:srgbClr val="EFEFEF"/>
                </a:solidFill>
                <a:latin typeface="Playfair Display"/>
                <a:ea typeface="Playfair Display"/>
                <a:cs typeface="Playfair Display"/>
                <a:sym typeface="Playfair Display"/>
              </a:rPr>
              <a:t>Login:</a:t>
            </a:r>
          </a:p>
          <a:p>
            <a:pPr lvl="0" rtl="0" algn="ctr">
              <a:spcBef>
                <a:spcPts val="0"/>
              </a:spcBef>
              <a:buNone/>
            </a:pPr>
            <a:r>
              <a:t/>
            </a:r>
            <a:endParaRPr>
              <a:latin typeface="Playfair Display"/>
              <a:ea typeface="Playfair Display"/>
              <a:cs typeface="Playfair Display"/>
              <a:sym typeface="Playfair Display"/>
            </a:endParaRPr>
          </a:p>
          <a:p>
            <a:pPr lvl="0" rtl="0" algn="ctr">
              <a:spcBef>
                <a:spcPts val="0"/>
              </a:spcBef>
              <a:buNone/>
            </a:pPr>
            <a:r>
              <a:t/>
            </a:r>
            <a:endParaRPr>
              <a:latin typeface="Playfair Display"/>
              <a:ea typeface="Playfair Display"/>
              <a:cs typeface="Playfair Display"/>
              <a:sym typeface="Playfair Display"/>
            </a:endParaRPr>
          </a:p>
          <a:p>
            <a:pPr lvl="0" algn="l">
              <a:spcBef>
                <a:spcPts val="0"/>
              </a:spcBef>
              <a:buNone/>
            </a:pPr>
            <a:r>
              <a:t/>
            </a:r>
            <a:endParaRPr>
              <a:latin typeface="Playfair Display"/>
              <a:ea typeface="Playfair Display"/>
              <a:cs typeface="Playfair Display"/>
              <a:sym typeface="Playfair Display"/>
            </a:endParaRPr>
          </a:p>
          <a:p>
            <a:pPr lvl="0" algn="ctr">
              <a:spcBef>
                <a:spcPts val="0"/>
              </a:spcBef>
              <a:buNone/>
            </a:pPr>
            <a:r>
              <a:t/>
            </a:r>
            <a:endParaRPr>
              <a:latin typeface="Playfair Display"/>
              <a:ea typeface="Playfair Display"/>
              <a:cs typeface="Playfair Display"/>
              <a:sym typeface="Playfair Display"/>
            </a:endParaRPr>
          </a:p>
          <a:p>
            <a:pPr lvl="0" algn="ctr">
              <a:spcBef>
                <a:spcPts val="0"/>
              </a:spcBef>
              <a:buNone/>
            </a:pPr>
            <a:r>
              <a:t/>
            </a:r>
            <a:endParaRPr>
              <a:latin typeface="Playfair Display"/>
              <a:ea typeface="Playfair Display"/>
              <a:cs typeface="Playfair Display"/>
              <a:sym typeface="Playfair Display"/>
            </a:endParaRPr>
          </a:p>
          <a:p>
            <a:pPr lvl="0" rtl="0" algn="ctr">
              <a:spcBef>
                <a:spcPts val="0"/>
              </a:spcBef>
              <a:buNone/>
            </a:pPr>
            <a:r>
              <a:rPr lang="en" sz="1800">
                <a:solidFill>
                  <a:srgbClr val="EFEFEF"/>
                </a:solidFill>
                <a:latin typeface="Playfair Display"/>
                <a:ea typeface="Playfair Display"/>
                <a:cs typeface="Playfair Display"/>
                <a:sym typeface="Playfair Display"/>
              </a:rPr>
              <a:t>First Initial    +    Last Name   +    </a:t>
            </a:r>
            <a:r>
              <a:rPr lang="en" sz="1800">
                <a:solidFill>
                  <a:srgbClr val="EFEFEF"/>
                </a:solidFill>
                <a:latin typeface="Playfair Display"/>
                <a:ea typeface="Playfair Display"/>
                <a:cs typeface="Playfair Display"/>
                <a:sym typeface="Playfair Display"/>
              </a:rPr>
              <a:t>@scarsdaleschools.org</a:t>
            </a:r>
          </a:p>
          <a:p>
            <a:pPr lvl="0" rtl="0" algn="ctr">
              <a:spcBef>
                <a:spcPts val="0"/>
              </a:spcBef>
              <a:buNone/>
            </a:pPr>
            <a:r>
              <a:t/>
            </a:r>
            <a:endParaRPr sz="1800">
              <a:solidFill>
                <a:srgbClr val="EFEFEF"/>
              </a:solidFill>
              <a:latin typeface="Playfair Display"/>
              <a:ea typeface="Playfair Display"/>
              <a:cs typeface="Playfair Display"/>
              <a:sym typeface="Playfair Display"/>
            </a:endParaRPr>
          </a:p>
          <a:p>
            <a:pPr lvl="0" rtl="0" algn="ctr">
              <a:lnSpc>
                <a:spcPct val="150000"/>
              </a:lnSpc>
              <a:spcBef>
                <a:spcPts val="0"/>
              </a:spcBef>
              <a:buNone/>
            </a:pPr>
            <a:r>
              <a:t/>
            </a:r>
            <a:endParaRPr sz="1800">
              <a:solidFill>
                <a:srgbClr val="EFEFEF"/>
              </a:solidFill>
              <a:latin typeface="Playfair Display"/>
              <a:ea typeface="Playfair Display"/>
              <a:cs typeface="Playfair Display"/>
              <a:sym typeface="Playfair Display"/>
            </a:endParaRPr>
          </a:p>
          <a:p>
            <a:pPr lvl="0" rtl="0" algn="ctr">
              <a:lnSpc>
                <a:spcPct val="150000"/>
              </a:lnSpc>
              <a:spcBef>
                <a:spcPts val="0"/>
              </a:spcBef>
              <a:buNone/>
            </a:pPr>
            <a:r>
              <a:t/>
            </a:r>
            <a:endParaRPr sz="1800">
              <a:solidFill>
                <a:srgbClr val="EFEFEF"/>
              </a:solidFill>
              <a:latin typeface="Playfair Display"/>
              <a:ea typeface="Playfair Display"/>
              <a:cs typeface="Playfair Display"/>
              <a:sym typeface="Playfair Display"/>
            </a:endParaRPr>
          </a:p>
          <a:p>
            <a:pPr lvl="0" rtl="0" algn="ctr">
              <a:lnSpc>
                <a:spcPct val="150000"/>
              </a:lnSpc>
              <a:spcBef>
                <a:spcPts val="0"/>
              </a:spcBef>
              <a:buNone/>
            </a:pPr>
            <a:r>
              <a:rPr b="1" lang="en" sz="1800">
                <a:solidFill>
                  <a:srgbClr val="EFEFEF"/>
                </a:solidFill>
                <a:latin typeface="Playfair Display"/>
                <a:ea typeface="Playfair Display"/>
                <a:cs typeface="Playfair Display"/>
                <a:sym typeface="Playfair Display"/>
              </a:rPr>
              <a:t>Example:</a:t>
            </a:r>
          </a:p>
          <a:p>
            <a:pPr lvl="0" algn="ctr">
              <a:lnSpc>
                <a:spcPct val="150000"/>
              </a:lnSpc>
              <a:spcBef>
                <a:spcPts val="0"/>
              </a:spcBef>
              <a:buNone/>
            </a:pPr>
            <a:r>
              <a:rPr lang="en" sz="1800">
                <a:solidFill>
                  <a:srgbClr val="EFEFEF"/>
                </a:solidFill>
                <a:latin typeface="Playfair Display"/>
                <a:ea typeface="Playfair Display"/>
                <a:cs typeface="Playfair Display"/>
                <a:sym typeface="Playfair Display"/>
              </a:rPr>
              <a:t>mkelly@scarsdaleschools.org</a:t>
            </a:r>
          </a:p>
          <a:p>
            <a:pPr lvl="0">
              <a:spcBef>
                <a:spcPts val="0"/>
              </a:spcBef>
              <a:buNone/>
            </a:pPr>
            <a:r>
              <a:t/>
            </a:r>
            <a:endParaRPr sz="1800">
              <a:solidFill>
                <a:srgbClr val="EFEFEF"/>
              </a:solidFill>
              <a:latin typeface="Playfair Display"/>
              <a:ea typeface="Playfair Display"/>
              <a:cs typeface="Playfair Display"/>
              <a:sym typeface="Playfair Display"/>
            </a:endParaRPr>
          </a:p>
          <a:p>
            <a:pPr lvl="0">
              <a:spcBef>
                <a:spcPts val="0"/>
              </a:spcBef>
              <a:buNone/>
            </a:pPr>
            <a:r>
              <a:t/>
            </a:r>
            <a:endParaRPr>
              <a:latin typeface="Playfair Display"/>
              <a:ea typeface="Playfair Display"/>
              <a:cs typeface="Playfair Display"/>
              <a:sym typeface="Playfair Display"/>
            </a:endParaRPr>
          </a:p>
        </p:txBody>
      </p:sp>
      <p:sp>
        <p:nvSpPr>
          <p:cNvPr id="98" name="Shape 98"/>
          <p:cNvSpPr txBox="1"/>
          <p:nvPr/>
        </p:nvSpPr>
        <p:spPr>
          <a:xfrm>
            <a:off x="5971500" y="0"/>
            <a:ext cx="3172500" cy="5170200"/>
          </a:xfrm>
          <a:prstGeom prst="rect">
            <a:avLst/>
          </a:prstGeom>
          <a:solidFill>
            <a:srgbClr val="00FFFF"/>
          </a:solidFill>
          <a:ln>
            <a:noFill/>
          </a:ln>
        </p:spPr>
        <p:txBody>
          <a:bodyPr anchorCtr="0" anchor="t" bIns="91425" lIns="91425" rIns="91425" tIns="91425">
            <a:noAutofit/>
          </a:bodyPr>
          <a:lstStyle/>
          <a:p>
            <a:pPr lvl="0" rtl="0" algn="ctr">
              <a:spcBef>
                <a:spcPts val="0"/>
              </a:spcBef>
              <a:buClr>
                <a:schemeClr val="dk2"/>
              </a:buClr>
              <a:buSzPct val="25000"/>
              <a:buFont typeface="Arial"/>
              <a:buNone/>
            </a:pPr>
            <a:r>
              <a:rPr lang="en" sz="4800">
                <a:latin typeface="Playfair Display"/>
                <a:ea typeface="Playfair Display"/>
                <a:cs typeface="Playfair Display"/>
                <a:sym typeface="Playfair Display"/>
              </a:rPr>
              <a:t>Password:</a:t>
            </a:r>
          </a:p>
        </p:txBody>
      </p:sp>
      <p:sp>
        <p:nvSpPr>
          <p:cNvPr id="99" name="Shape 99"/>
          <p:cNvSpPr txBox="1"/>
          <p:nvPr/>
        </p:nvSpPr>
        <p:spPr>
          <a:xfrm>
            <a:off x="1238800" y="1016025"/>
            <a:ext cx="5133600" cy="5988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44549" y="53475"/>
            <a:ext cx="8974675" cy="4937624"/>
          </a:xfrm>
          <a:prstGeom prst="rect">
            <a:avLst/>
          </a:prstGeom>
          <a:noFill/>
          <a:ln>
            <a:noFill/>
          </a:ln>
        </p:spPr>
      </p:pic>
      <p:cxnSp>
        <p:nvCxnSpPr>
          <p:cNvPr id="105" name="Shape 105"/>
          <p:cNvCxnSpPr/>
          <p:nvPr/>
        </p:nvCxnSpPr>
        <p:spPr>
          <a:xfrm>
            <a:off x="5963200" y="1007975"/>
            <a:ext cx="1461600" cy="0"/>
          </a:xfrm>
          <a:prstGeom prst="straightConnector1">
            <a:avLst/>
          </a:prstGeom>
          <a:noFill/>
          <a:ln cap="flat" cmpd="sng" w="76200">
            <a:solidFill>
              <a:srgbClr val="FF0000"/>
            </a:solidFill>
            <a:prstDash val="solid"/>
            <a:round/>
            <a:headEnd len="lg" w="lg" type="none"/>
            <a:tailEnd len="lg" w="lg" type="triangle"/>
          </a:ln>
        </p:spPr>
      </p:cxnSp>
      <p:sp>
        <p:nvSpPr>
          <p:cNvPr id="106" name="Shape 106"/>
          <p:cNvSpPr txBox="1"/>
          <p:nvPr/>
        </p:nvSpPr>
        <p:spPr>
          <a:xfrm>
            <a:off x="187150" y="1737875"/>
            <a:ext cx="2718300" cy="704100"/>
          </a:xfrm>
          <a:prstGeom prst="rect">
            <a:avLst/>
          </a:prstGeom>
          <a:solidFill>
            <a:srgbClr val="EA9999"/>
          </a:solidFill>
          <a:ln>
            <a:noFill/>
          </a:ln>
        </p:spPr>
        <p:txBody>
          <a:bodyPr anchorCtr="0" anchor="t" bIns="91425" lIns="91425" rIns="91425" tIns="91425">
            <a:noAutofit/>
          </a:bodyPr>
          <a:lstStyle/>
          <a:p>
            <a:pPr lvl="0" rtl="0" algn="ctr">
              <a:spcBef>
                <a:spcPts val="0"/>
              </a:spcBef>
              <a:buNone/>
            </a:pPr>
            <a:r>
              <a:rPr b="1" lang="en" sz="1800">
                <a:solidFill>
                  <a:srgbClr val="212121"/>
                </a:solidFill>
                <a:latin typeface="Playfair Display"/>
                <a:ea typeface="Playfair Display"/>
                <a:cs typeface="Playfair Display"/>
                <a:sym typeface="Playfair Display"/>
              </a:rPr>
              <a:t>Click the plus sign</a:t>
            </a:r>
          </a:p>
          <a:p>
            <a:pPr lvl="0" rtl="0" algn="ctr">
              <a:spcBef>
                <a:spcPts val="0"/>
              </a:spcBef>
              <a:buNone/>
            </a:pPr>
            <a:r>
              <a:rPr b="1" lang="en" sz="1800">
                <a:solidFill>
                  <a:srgbClr val="212121"/>
                </a:solidFill>
                <a:latin typeface="Playfair Display"/>
                <a:ea typeface="Playfair Display"/>
                <a:cs typeface="Playfair Display"/>
                <a:sym typeface="Playfair Display"/>
              </a:rPr>
              <a:t>Click Join Class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265500" y="-454375"/>
            <a:ext cx="4045200" cy="1786200"/>
          </a:xfrm>
          <a:prstGeom prst="rect">
            <a:avLst/>
          </a:prstGeom>
        </p:spPr>
        <p:txBody>
          <a:bodyPr anchorCtr="0" anchor="b" bIns="91425" lIns="91425" rIns="91425" tIns="91425">
            <a:noAutofit/>
          </a:bodyPr>
          <a:lstStyle/>
          <a:p>
            <a:pPr lvl="0" rtl="0">
              <a:spcBef>
                <a:spcPts val="0"/>
              </a:spcBef>
              <a:buNone/>
            </a:pPr>
            <a:r>
              <a:rPr lang="en"/>
              <a:t>Step 2</a:t>
            </a:r>
          </a:p>
        </p:txBody>
      </p:sp>
      <p:sp>
        <p:nvSpPr>
          <p:cNvPr id="112" name="Shape 112"/>
          <p:cNvSpPr txBox="1"/>
          <p:nvPr>
            <p:ph idx="1" type="subTitle"/>
          </p:nvPr>
        </p:nvSpPr>
        <p:spPr>
          <a:xfrm>
            <a:off x="113100" y="1411975"/>
            <a:ext cx="4197600" cy="1345500"/>
          </a:xfrm>
          <a:prstGeom prst="rect">
            <a:avLst/>
          </a:prstGeom>
        </p:spPr>
        <p:txBody>
          <a:bodyPr anchorCtr="0" anchor="t" bIns="91425" lIns="91425" rIns="91425" tIns="91425">
            <a:noAutofit/>
          </a:bodyPr>
          <a:lstStyle/>
          <a:p>
            <a:pPr lvl="0" rtl="0">
              <a:spcBef>
                <a:spcPts val="0"/>
              </a:spcBef>
              <a:buNone/>
            </a:pPr>
            <a:r>
              <a:rPr lang="en" sz="2400"/>
              <a:t>Enter the class code below to join our class</a:t>
            </a:r>
          </a:p>
          <a:p>
            <a:pPr lvl="0" rtl="0">
              <a:spcBef>
                <a:spcPts val="0"/>
              </a:spcBef>
              <a:buNone/>
            </a:pPr>
            <a:r>
              <a:t/>
            </a:r>
            <a:endParaRPr/>
          </a:p>
          <a:p>
            <a:pPr lvl="0">
              <a:spcBef>
                <a:spcPts val="0"/>
              </a:spcBef>
              <a:buNone/>
            </a:pPr>
            <a:r>
              <a:rPr b="1" lang="en" sz="3000"/>
              <a:t>CLASS CODE</a:t>
            </a:r>
          </a:p>
          <a:p>
            <a:pPr lvl="0" rtl="0" algn="l">
              <a:spcBef>
                <a:spcPts val="0"/>
              </a:spcBef>
              <a:buNone/>
            </a:pPr>
            <a:r>
              <a:t/>
            </a:r>
            <a:endParaRPr b="1" sz="1400"/>
          </a:p>
          <a:p>
            <a:pPr lvl="0" rtl="0" algn="l">
              <a:lnSpc>
                <a:spcPct val="150000"/>
              </a:lnSpc>
              <a:spcBef>
                <a:spcPts val="0"/>
              </a:spcBef>
              <a:buNone/>
            </a:pPr>
            <a:r>
              <a:rPr lang="en" sz="1800"/>
              <a:t>Period 3:		y29ajx</a:t>
            </a:r>
          </a:p>
          <a:p>
            <a:pPr lvl="0" rtl="0" algn="l">
              <a:lnSpc>
                <a:spcPct val="150000"/>
              </a:lnSpc>
              <a:spcBef>
                <a:spcPts val="0"/>
              </a:spcBef>
              <a:buNone/>
            </a:pPr>
            <a:r>
              <a:rPr lang="en" sz="1800"/>
              <a:t>Period 4:		hd21arw</a:t>
            </a:r>
          </a:p>
          <a:p>
            <a:pPr lvl="0" rtl="0" algn="l">
              <a:lnSpc>
                <a:spcPct val="150000"/>
              </a:lnSpc>
              <a:spcBef>
                <a:spcPts val="0"/>
              </a:spcBef>
              <a:buNone/>
            </a:pPr>
            <a:r>
              <a:rPr lang="en" sz="1800"/>
              <a:t>Period 6:		k4vaa29</a:t>
            </a:r>
          </a:p>
          <a:p>
            <a:pPr lvl="0" rtl="0" algn="l">
              <a:lnSpc>
                <a:spcPct val="150000"/>
              </a:lnSpc>
              <a:spcBef>
                <a:spcPts val="0"/>
              </a:spcBef>
              <a:buNone/>
            </a:pPr>
            <a:r>
              <a:rPr lang="en" sz="1800"/>
              <a:t>Period 7:		yk1tan	</a:t>
            </a:r>
          </a:p>
          <a:p>
            <a:pPr lvl="0" rtl="0">
              <a:spcBef>
                <a:spcPts val="0"/>
              </a:spcBef>
              <a:buNone/>
            </a:pPr>
            <a:r>
              <a:t/>
            </a:r>
            <a:endParaRPr/>
          </a:p>
        </p:txBody>
      </p:sp>
      <p:sp>
        <p:nvSpPr>
          <p:cNvPr id="113" name="Shape 113"/>
          <p:cNvSpPr txBox="1"/>
          <p:nvPr>
            <p:ph idx="2" type="body"/>
          </p:nvPr>
        </p:nvSpPr>
        <p:spPr>
          <a:xfrm>
            <a:off x="4839375" y="724200"/>
            <a:ext cx="4197600" cy="3695100"/>
          </a:xfrm>
          <a:prstGeom prst="rect">
            <a:avLst/>
          </a:prstGeom>
        </p:spPr>
        <p:txBody>
          <a:bodyPr anchorCtr="0" anchor="ctr" bIns="91425" lIns="91425" rIns="91425" tIns="91425">
            <a:noAutofit/>
          </a:bodyPr>
          <a:lstStyle/>
          <a:p>
            <a:pPr lvl="0" rtl="0" algn="ctr">
              <a:spcBef>
                <a:spcPts val="0"/>
              </a:spcBef>
              <a:buNone/>
            </a:pPr>
            <a:r>
              <a:t/>
            </a:r>
            <a:endParaRPr sz="7200"/>
          </a:p>
          <a:p>
            <a:pPr lvl="0" rtl="0" algn="ctr">
              <a:spcBef>
                <a:spcPts val="0"/>
              </a:spcBef>
              <a:buNone/>
            </a:pPr>
            <a:r>
              <a:rPr lang="en" sz="7200"/>
              <a:t>JOIN</a:t>
            </a:r>
          </a:p>
          <a:p>
            <a:pPr lvl="0" rtl="0">
              <a:spcBef>
                <a:spcPts val="0"/>
              </a:spcBef>
              <a:buNone/>
            </a:pPr>
            <a:r>
              <a:t/>
            </a:r>
            <a:endParaRPr sz="2400"/>
          </a:p>
          <a:p>
            <a:pPr lvl="0" rtl="0">
              <a:spcBef>
                <a:spcPts val="0"/>
              </a:spcBef>
              <a:buNone/>
            </a:pPr>
            <a:r>
              <a:rPr lang="en" sz="2400"/>
              <a:t> </a:t>
            </a: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